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57" r:id="rId5"/>
    <p:sldId id="261" r:id="rId6"/>
    <p:sldId id="259" r:id="rId7"/>
    <p:sldId id="260" r:id="rId8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3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0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00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2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88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2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9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6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A8EE-3A30-45B6-A89B-1EC8A38F2A51}" type="datetimeFigureOut">
              <a:rPr lang="en-US" smtClean="0"/>
              <a:t>6/4/2014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C0D33-A65C-4856-98E7-967D5A19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6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40" y="4419600"/>
            <a:ext cx="9144940" cy="1694237"/>
            <a:chOff x="0" y="1324139"/>
            <a:chExt cx="9144940" cy="16942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 trans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82" b="4736"/>
            <a:stretch/>
          </p:blipFill>
          <p:spPr>
            <a:xfrm>
              <a:off x="0" y="2289958"/>
              <a:ext cx="9144000" cy="7006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 trans="34000" size="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999"/>
            <a:stretch/>
          </p:blipFill>
          <p:spPr>
            <a:xfrm>
              <a:off x="940" y="1324139"/>
              <a:ext cx="9144000" cy="7217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 trans="36000" brushSize="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94" b="36064"/>
            <a:stretch/>
          </p:blipFill>
          <p:spPr>
            <a:xfrm>
              <a:off x="0" y="1828800"/>
              <a:ext cx="9144000" cy="7125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939" y="1694937"/>
              <a:ext cx="5487015" cy="132343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0" dirty="0" smtClean="0">
                  <a:ln w="28575">
                    <a:solidFill>
                      <a:schemeClr val="bg1"/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Haettenschweiler" panose="020B0706040902060204" pitchFamily="34" charset="0"/>
                </a:rPr>
                <a:t>Apps </a:t>
              </a:r>
              <a:r>
                <a:rPr lang="en-US" sz="8000" dirty="0" smtClean="0">
                  <a:ln w="28575">
                    <a:solidFill>
                      <a:schemeClr val="bg1"/>
                    </a:solidFill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aettenschweiler" panose="020B0706040902060204" pitchFamily="34" charset="0"/>
                </a:rPr>
                <a:t>for</a:t>
              </a:r>
              <a:r>
                <a:rPr lang="en-US" sz="8000" dirty="0" smtClean="0">
                  <a:ln w="28575">
                    <a:solidFill>
                      <a:schemeClr val="bg1"/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Haettenschweiler" panose="020B0706040902060204" pitchFamily="34" charset="0"/>
                </a:rPr>
                <a:t> Edu</a:t>
              </a:r>
              <a:endParaRPr lang="en-US" sz="8000" dirty="0">
                <a:ln w="28575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latin typeface="Haettenschweiler" panose="020B070604090206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2577644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>
            <a:off x="1295400" y="3581400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4191000" y="3581400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934200" y="3581400"/>
            <a:ext cx="533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34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620000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38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62" y="1642858"/>
            <a:ext cx="1815998" cy="1491386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3374072" y="1069816"/>
            <a:ext cx="1874838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3397885" y="1099979"/>
            <a:ext cx="1803400" cy="1741488"/>
          </a:xfrm>
          <a:custGeom>
            <a:avLst/>
            <a:gdLst>
              <a:gd name="T0" fmla="*/ 639 w 2271"/>
              <a:gd name="T1" fmla="*/ 1861 h 2194"/>
              <a:gd name="T2" fmla="*/ 763 w 2271"/>
              <a:gd name="T3" fmla="*/ 1949 h 2194"/>
              <a:gd name="T4" fmla="*/ 890 w 2271"/>
              <a:gd name="T5" fmla="*/ 2023 h 2194"/>
              <a:gd name="T6" fmla="*/ 1020 w 2271"/>
              <a:gd name="T7" fmla="*/ 2084 h 2194"/>
              <a:gd name="T8" fmla="*/ 1149 w 2271"/>
              <a:gd name="T9" fmla="*/ 2133 h 2194"/>
              <a:gd name="T10" fmla="*/ 1278 w 2271"/>
              <a:gd name="T11" fmla="*/ 2167 h 2194"/>
              <a:gd name="T12" fmla="*/ 1413 w 2271"/>
              <a:gd name="T13" fmla="*/ 2188 h 2194"/>
              <a:gd name="T14" fmla="*/ 1548 w 2271"/>
              <a:gd name="T15" fmla="*/ 2194 h 2194"/>
              <a:gd name="T16" fmla="*/ 1680 w 2271"/>
              <a:gd name="T17" fmla="*/ 2183 h 2194"/>
              <a:gd name="T18" fmla="*/ 1803 w 2271"/>
              <a:gd name="T19" fmla="*/ 2150 h 2194"/>
              <a:gd name="T20" fmla="*/ 1916 w 2271"/>
              <a:gd name="T21" fmla="*/ 2105 h 2194"/>
              <a:gd name="T22" fmla="*/ 2018 w 2271"/>
              <a:gd name="T23" fmla="*/ 2038 h 2194"/>
              <a:gd name="T24" fmla="*/ 2102 w 2271"/>
              <a:gd name="T25" fmla="*/ 1958 h 2194"/>
              <a:gd name="T26" fmla="*/ 2140 w 2271"/>
              <a:gd name="T27" fmla="*/ 1911 h 2194"/>
              <a:gd name="T28" fmla="*/ 2174 w 2271"/>
              <a:gd name="T29" fmla="*/ 1859 h 2194"/>
              <a:gd name="T30" fmla="*/ 2203 w 2271"/>
              <a:gd name="T31" fmla="*/ 1806 h 2194"/>
              <a:gd name="T32" fmla="*/ 2226 w 2271"/>
              <a:gd name="T33" fmla="*/ 1749 h 2194"/>
              <a:gd name="T34" fmla="*/ 2245 w 2271"/>
              <a:gd name="T35" fmla="*/ 1690 h 2194"/>
              <a:gd name="T36" fmla="*/ 2258 w 2271"/>
              <a:gd name="T37" fmla="*/ 1629 h 2194"/>
              <a:gd name="T38" fmla="*/ 2267 w 2271"/>
              <a:gd name="T39" fmla="*/ 1565 h 2194"/>
              <a:gd name="T40" fmla="*/ 2271 w 2271"/>
              <a:gd name="T41" fmla="*/ 1498 h 2194"/>
              <a:gd name="T42" fmla="*/ 2271 w 2271"/>
              <a:gd name="T43" fmla="*/ 1432 h 2194"/>
              <a:gd name="T44" fmla="*/ 2265 w 2271"/>
              <a:gd name="T45" fmla="*/ 1361 h 2194"/>
              <a:gd name="T46" fmla="*/ 2256 w 2271"/>
              <a:gd name="T47" fmla="*/ 1291 h 2194"/>
              <a:gd name="T48" fmla="*/ 2241 w 2271"/>
              <a:gd name="T49" fmla="*/ 1221 h 2194"/>
              <a:gd name="T50" fmla="*/ 2218 w 2271"/>
              <a:gd name="T51" fmla="*/ 1135 h 2194"/>
              <a:gd name="T52" fmla="*/ 2170 w 2271"/>
              <a:gd name="T53" fmla="*/ 1011 h 2194"/>
              <a:gd name="T54" fmla="*/ 2111 w 2271"/>
              <a:gd name="T55" fmla="*/ 892 h 2194"/>
              <a:gd name="T56" fmla="*/ 2039 w 2271"/>
              <a:gd name="T57" fmla="*/ 772 h 2194"/>
              <a:gd name="T58" fmla="*/ 1955 w 2271"/>
              <a:gd name="T59" fmla="*/ 654 h 2194"/>
              <a:gd name="T60" fmla="*/ 1860 w 2271"/>
              <a:gd name="T61" fmla="*/ 540 h 2194"/>
              <a:gd name="T62" fmla="*/ 1752 w 2271"/>
              <a:gd name="T63" fmla="*/ 433 h 2194"/>
              <a:gd name="T64" fmla="*/ 1607 w 2271"/>
              <a:gd name="T65" fmla="*/ 314 h 2194"/>
              <a:gd name="T66" fmla="*/ 1455 w 2271"/>
              <a:gd name="T67" fmla="*/ 211 h 2194"/>
              <a:gd name="T68" fmla="*/ 1299 w 2271"/>
              <a:gd name="T69" fmla="*/ 129 h 2194"/>
              <a:gd name="T70" fmla="*/ 1140 w 2271"/>
              <a:gd name="T71" fmla="*/ 67 h 2194"/>
              <a:gd name="T72" fmla="*/ 984 w 2271"/>
              <a:gd name="T73" fmla="*/ 25 h 2194"/>
              <a:gd name="T74" fmla="*/ 830 w 2271"/>
              <a:gd name="T75" fmla="*/ 2 h 2194"/>
              <a:gd name="T76" fmla="*/ 700 w 2271"/>
              <a:gd name="T77" fmla="*/ 2 h 2194"/>
              <a:gd name="T78" fmla="*/ 596 w 2271"/>
              <a:gd name="T79" fmla="*/ 11 h 2194"/>
              <a:gd name="T80" fmla="*/ 495 w 2271"/>
              <a:gd name="T81" fmla="*/ 34 h 2194"/>
              <a:gd name="T82" fmla="*/ 402 w 2271"/>
              <a:gd name="T83" fmla="*/ 67 h 2194"/>
              <a:gd name="T84" fmla="*/ 314 w 2271"/>
              <a:gd name="T85" fmla="*/ 112 h 2194"/>
              <a:gd name="T86" fmla="*/ 236 w 2271"/>
              <a:gd name="T87" fmla="*/ 169 h 2194"/>
              <a:gd name="T88" fmla="*/ 166 w 2271"/>
              <a:gd name="T89" fmla="*/ 240 h 2194"/>
              <a:gd name="T90" fmla="*/ 101 w 2271"/>
              <a:gd name="T91" fmla="*/ 329 h 2194"/>
              <a:gd name="T92" fmla="*/ 52 w 2271"/>
              <a:gd name="T93" fmla="*/ 426 h 2194"/>
              <a:gd name="T94" fmla="*/ 19 w 2271"/>
              <a:gd name="T95" fmla="*/ 532 h 2194"/>
              <a:gd name="T96" fmla="*/ 2 w 2271"/>
              <a:gd name="T97" fmla="*/ 645 h 2194"/>
              <a:gd name="T98" fmla="*/ 0 w 2271"/>
              <a:gd name="T99" fmla="*/ 762 h 2194"/>
              <a:gd name="T100" fmla="*/ 12 w 2271"/>
              <a:gd name="T101" fmla="*/ 882 h 2194"/>
              <a:gd name="T102" fmla="*/ 40 w 2271"/>
              <a:gd name="T103" fmla="*/ 1017 h 2194"/>
              <a:gd name="T104" fmla="*/ 90 w 2271"/>
              <a:gd name="T105" fmla="*/ 1154 h 2194"/>
              <a:gd name="T106" fmla="*/ 153 w 2271"/>
              <a:gd name="T107" fmla="*/ 1293 h 2194"/>
              <a:gd name="T108" fmla="*/ 232 w 2271"/>
              <a:gd name="T109" fmla="*/ 1428 h 2194"/>
              <a:gd name="T110" fmla="*/ 329 w 2271"/>
              <a:gd name="T111" fmla="*/ 1561 h 2194"/>
              <a:gd name="T112" fmla="*/ 444 w 2271"/>
              <a:gd name="T113" fmla="*/ 1688 h 2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71" h="2194">
                <a:moveTo>
                  <a:pt x="531" y="1772"/>
                </a:moveTo>
                <a:lnTo>
                  <a:pt x="542" y="1781"/>
                </a:lnTo>
                <a:lnTo>
                  <a:pt x="556" y="1793"/>
                </a:lnTo>
                <a:lnTo>
                  <a:pt x="567" y="1802"/>
                </a:lnTo>
                <a:lnTo>
                  <a:pt x="579" y="1814"/>
                </a:lnTo>
                <a:lnTo>
                  <a:pt x="590" y="1823"/>
                </a:lnTo>
                <a:lnTo>
                  <a:pt x="603" y="1833"/>
                </a:lnTo>
                <a:lnTo>
                  <a:pt x="615" y="1842"/>
                </a:lnTo>
                <a:lnTo>
                  <a:pt x="628" y="1852"/>
                </a:lnTo>
                <a:lnTo>
                  <a:pt x="639" y="1861"/>
                </a:lnTo>
                <a:lnTo>
                  <a:pt x="651" y="1871"/>
                </a:lnTo>
                <a:lnTo>
                  <a:pt x="664" y="1880"/>
                </a:lnTo>
                <a:lnTo>
                  <a:pt x="676" y="1890"/>
                </a:lnTo>
                <a:lnTo>
                  <a:pt x="687" y="1897"/>
                </a:lnTo>
                <a:lnTo>
                  <a:pt x="700" y="1907"/>
                </a:lnTo>
                <a:lnTo>
                  <a:pt x="712" y="1916"/>
                </a:lnTo>
                <a:lnTo>
                  <a:pt x="725" y="1924"/>
                </a:lnTo>
                <a:lnTo>
                  <a:pt x="738" y="1934"/>
                </a:lnTo>
                <a:lnTo>
                  <a:pt x="750" y="1941"/>
                </a:lnTo>
                <a:lnTo>
                  <a:pt x="763" y="1949"/>
                </a:lnTo>
                <a:lnTo>
                  <a:pt x="774" y="1958"/>
                </a:lnTo>
                <a:lnTo>
                  <a:pt x="788" y="1964"/>
                </a:lnTo>
                <a:lnTo>
                  <a:pt x="799" y="1973"/>
                </a:lnTo>
                <a:lnTo>
                  <a:pt x="812" y="1979"/>
                </a:lnTo>
                <a:lnTo>
                  <a:pt x="826" y="1989"/>
                </a:lnTo>
                <a:lnTo>
                  <a:pt x="837" y="1994"/>
                </a:lnTo>
                <a:lnTo>
                  <a:pt x="851" y="2002"/>
                </a:lnTo>
                <a:lnTo>
                  <a:pt x="864" y="2010"/>
                </a:lnTo>
                <a:lnTo>
                  <a:pt x="877" y="2017"/>
                </a:lnTo>
                <a:lnTo>
                  <a:pt x="890" y="2023"/>
                </a:lnTo>
                <a:lnTo>
                  <a:pt x="902" y="2030"/>
                </a:lnTo>
                <a:lnTo>
                  <a:pt x="915" y="2036"/>
                </a:lnTo>
                <a:lnTo>
                  <a:pt x="928" y="2044"/>
                </a:lnTo>
                <a:lnTo>
                  <a:pt x="942" y="2049"/>
                </a:lnTo>
                <a:lnTo>
                  <a:pt x="955" y="2057"/>
                </a:lnTo>
                <a:lnTo>
                  <a:pt x="967" y="2061"/>
                </a:lnTo>
                <a:lnTo>
                  <a:pt x="980" y="2068"/>
                </a:lnTo>
                <a:lnTo>
                  <a:pt x="993" y="2072"/>
                </a:lnTo>
                <a:lnTo>
                  <a:pt x="1006" y="2080"/>
                </a:lnTo>
                <a:lnTo>
                  <a:pt x="1020" y="2084"/>
                </a:lnTo>
                <a:lnTo>
                  <a:pt x="1033" y="2091"/>
                </a:lnTo>
                <a:lnTo>
                  <a:pt x="1045" y="2095"/>
                </a:lnTo>
                <a:lnTo>
                  <a:pt x="1058" y="2101"/>
                </a:lnTo>
                <a:lnTo>
                  <a:pt x="1071" y="2105"/>
                </a:lnTo>
                <a:lnTo>
                  <a:pt x="1084" y="2110"/>
                </a:lnTo>
                <a:lnTo>
                  <a:pt x="1098" y="2114"/>
                </a:lnTo>
                <a:lnTo>
                  <a:pt x="1111" y="2120"/>
                </a:lnTo>
                <a:lnTo>
                  <a:pt x="1124" y="2124"/>
                </a:lnTo>
                <a:lnTo>
                  <a:pt x="1138" y="2129"/>
                </a:lnTo>
                <a:lnTo>
                  <a:pt x="1149" y="2133"/>
                </a:lnTo>
                <a:lnTo>
                  <a:pt x="1162" y="2137"/>
                </a:lnTo>
                <a:lnTo>
                  <a:pt x="1176" y="2141"/>
                </a:lnTo>
                <a:lnTo>
                  <a:pt x="1189" y="2145"/>
                </a:lnTo>
                <a:lnTo>
                  <a:pt x="1200" y="2148"/>
                </a:lnTo>
                <a:lnTo>
                  <a:pt x="1214" y="2152"/>
                </a:lnTo>
                <a:lnTo>
                  <a:pt x="1227" y="2156"/>
                </a:lnTo>
                <a:lnTo>
                  <a:pt x="1240" y="2160"/>
                </a:lnTo>
                <a:lnTo>
                  <a:pt x="1252" y="2162"/>
                </a:lnTo>
                <a:lnTo>
                  <a:pt x="1265" y="2165"/>
                </a:lnTo>
                <a:lnTo>
                  <a:pt x="1278" y="2167"/>
                </a:lnTo>
                <a:lnTo>
                  <a:pt x="1292" y="2171"/>
                </a:lnTo>
                <a:lnTo>
                  <a:pt x="1305" y="2173"/>
                </a:lnTo>
                <a:lnTo>
                  <a:pt x="1316" y="2177"/>
                </a:lnTo>
                <a:lnTo>
                  <a:pt x="1330" y="2179"/>
                </a:lnTo>
                <a:lnTo>
                  <a:pt x="1343" y="2181"/>
                </a:lnTo>
                <a:lnTo>
                  <a:pt x="1356" y="2183"/>
                </a:lnTo>
                <a:lnTo>
                  <a:pt x="1372" y="2184"/>
                </a:lnTo>
                <a:lnTo>
                  <a:pt x="1385" y="2186"/>
                </a:lnTo>
                <a:lnTo>
                  <a:pt x="1398" y="2188"/>
                </a:lnTo>
                <a:lnTo>
                  <a:pt x="1413" y="2188"/>
                </a:lnTo>
                <a:lnTo>
                  <a:pt x="1427" y="2190"/>
                </a:lnTo>
                <a:lnTo>
                  <a:pt x="1440" y="2190"/>
                </a:lnTo>
                <a:lnTo>
                  <a:pt x="1455" y="2192"/>
                </a:lnTo>
                <a:lnTo>
                  <a:pt x="1467" y="2192"/>
                </a:lnTo>
                <a:lnTo>
                  <a:pt x="1482" y="2192"/>
                </a:lnTo>
                <a:lnTo>
                  <a:pt x="1495" y="2192"/>
                </a:lnTo>
                <a:lnTo>
                  <a:pt x="1509" y="2194"/>
                </a:lnTo>
                <a:lnTo>
                  <a:pt x="1522" y="2194"/>
                </a:lnTo>
                <a:lnTo>
                  <a:pt x="1537" y="2194"/>
                </a:lnTo>
                <a:lnTo>
                  <a:pt x="1548" y="2194"/>
                </a:lnTo>
                <a:lnTo>
                  <a:pt x="1564" y="2194"/>
                </a:lnTo>
                <a:lnTo>
                  <a:pt x="1577" y="2192"/>
                </a:lnTo>
                <a:lnTo>
                  <a:pt x="1590" y="2192"/>
                </a:lnTo>
                <a:lnTo>
                  <a:pt x="1602" y="2190"/>
                </a:lnTo>
                <a:lnTo>
                  <a:pt x="1615" y="2190"/>
                </a:lnTo>
                <a:lnTo>
                  <a:pt x="1628" y="2188"/>
                </a:lnTo>
                <a:lnTo>
                  <a:pt x="1642" y="2186"/>
                </a:lnTo>
                <a:lnTo>
                  <a:pt x="1655" y="2184"/>
                </a:lnTo>
                <a:lnTo>
                  <a:pt x="1668" y="2184"/>
                </a:lnTo>
                <a:lnTo>
                  <a:pt x="1680" y="2183"/>
                </a:lnTo>
                <a:lnTo>
                  <a:pt x="1693" y="2179"/>
                </a:lnTo>
                <a:lnTo>
                  <a:pt x="1704" y="2177"/>
                </a:lnTo>
                <a:lnTo>
                  <a:pt x="1718" y="2175"/>
                </a:lnTo>
                <a:lnTo>
                  <a:pt x="1729" y="2171"/>
                </a:lnTo>
                <a:lnTo>
                  <a:pt x="1742" y="2169"/>
                </a:lnTo>
                <a:lnTo>
                  <a:pt x="1756" y="2165"/>
                </a:lnTo>
                <a:lnTo>
                  <a:pt x="1767" y="2164"/>
                </a:lnTo>
                <a:lnTo>
                  <a:pt x="1779" y="2160"/>
                </a:lnTo>
                <a:lnTo>
                  <a:pt x="1792" y="2156"/>
                </a:lnTo>
                <a:lnTo>
                  <a:pt x="1803" y="2150"/>
                </a:lnTo>
                <a:lnTo>
                  <a:pt x="1815" y="2148"/>
                </a:lnTo>
                <a:lnTo>
                  <a:pt x="1826" y="2143"/>
                </a:lnTo>
                <a:lnTo>
                  <a:pt x="1838" y="2139"/>
                </a:lnTo>
                <a:lnTo>
                  <a:pt x="1849" y="2135"/>
                </a:lnTo>
                <a:lnTo>
                  <a:pt x="1860" y="2129"/>
                </a:lnTo>
                <a:lnTo>
                  <a:pt x="1872" y="2124"/>
                </a:lnTo>
                <a:lnTo>
                  <a:pt x="1883" y="2120"/>
                </a:lnTo>
                <a:lnTo>
                  <a:pt x="1895" y="2114"/>
                </a:lnTo>
                <a:lnTo>
                  <a:pt x="1904" y="2108"/>
                </a:lnTo>
                <a:lnTo>
                  <a:pt x="1916" y="2105"/>
                </a:lnTo>
                <a:lnTo>
                  <a:pt x="1927" y="2099"/>
                </a:lnTo>
                <a:lnTo>
                  <a:pt x="1936" y="2093"/>
                </a:lnTo>
                <a:lnTo>
                  <a:pt x="1948" y="2088"/>
                </a:lnTo>
                <a:lnTo>
                  <a:pt x="1957" y="2080"/>
                </a:lnTo>
                <a:lnTo>
                  <a:pt x="1969" y="2072"/>
                </a:lnTo>
                <a:lnTo>
                  <a:pt x="1978" y="2067"/>
                </a:lnTo>
                <a:lnTo>
                  <a:pt x="1988" y="2061"/>
                </a:lnTo>
                <a:lnTo>
                  <a:pt x="1997" y="2053"/>
                </a:lnTo>
                <a:lnTo>
                  <a:pt x="2009" y="2046"/>
                </a:lnTo>
                <a:lnTo>
                  <a:pt x="2018" y="2038"/>
                </a:lnTo>
                <a:lnTo>
                  <a:pt x="2028" y="2030"/>
                </a:lnTo>
                <a:lnTo>
                  <a:pt x="2035" y="2023"/>
                </a:lnTo>
                <a:lnTo>
                  <a:pt x="2045" y="2015"/>
                </a:lnTo>
                <a:lnTo>
                  <a:pt x="2054" y="2006"/>
                </a:lnTo>
                <a:lnTo>
                  <a:pt x="2064" y="1998"/>
                </a:lnTo>
                <a:lnTo>
                  <a:pt x="2071" y="1989"/>
                </a:lnTo>
                <a:lnTo>
                  <a:pt x="2081" y="1981"/>
                </a:lnTo>
                <a:lnTo>
                  <a:pt x="2090" y="1972"/>
                </a:lnTo>
                <a:lnTo>
                  <a:pt x="2098" y="1964"/>
                </a:lnTo>
                <a:lnTo>
                  <a:pt x="2102" y="1958"/>
                </a:lnTo>
                <a:lnTo>
                  <a:pt x="2106" y="1954"/>
                </a:lnTo>
                <a:lnTo>
                  <a:pt x="2109" y="1949"/>
                </a:lnTo>
                <a:lnTo>
                  <a:pt x="2113" y="1945"/>
                </a:lnTo>
                <a:lnTo>
                  <a:pt x="2117" y="1939"/>
                </a:lnTo>
                <a:lnTo>
                  <a:pt x="2121" y="1935"/>
                </a:lnTo>
                <a:lnTo>
                  <a:pt x="2125" y="1930"/>
                </a:lnTo>
                <a:lnTo>
                  <a:pt x="2129" y="1926"/>
                </a:lnTo>
                <a:lnTo>
                  <a:pt x="2132" y="1920"/>
                </a:lnTo>
                <a:lnTo>
                  <a:pt x="2136" y="1915"/>
                </a:lnTo>
                <a:lnTo>
                  <a:pt x="2140" y="1911"/>
                </a:lnTo>
                <a:lnTo>
                  <a:pt x="2144" y="1905"/>
                </a:lnTo>
                <a:lnTo>
                  <a:pt x="2148" y="1901"/>
                </a:lnTo>
                <a:lnTo>
                  <a:pt x="2151" y="1895"/>
                </a:lnTo>
                <a:lnTo>
                  <a:pt x="2153" y="1892"/>
                </a:lnTo>
                <a:lnTo>
                  <a:pt x="2157" y="1886"/>
                </a:lnTo>
                <a:lnTo>
                  <a:pt x="2161" y="1880"/>
                </a:lnTo>
                <a:lnTo>
                  <a:pt x="2165" y="1875"/>
                </a:lnTo>
                <a:lnTo>
                  <a:pt x="2167" y="1869"/>
                </a:lnTo>
                <a:lnTo>
                  <a:pt x="2170" y="1865"/>
                </a:lnTo>
                <a:lnTo>
                  <a:pt x="2174" y="1859"/>
                </a:lnTo>
                <a:lnTo>
                  <a:pt x="2178" y="1854"/>
                </a:lnTo>
                <a:lnTo>
                  <a:pt x="2180" y="1848"/>
                </a:lnTo>
                <a:lnTo>
                  <a:pt x="2184" y="1844"/>
                </a:lnTo>
                <a:lnTo>
                  <a:pt x="2186" y="1838"/>
                </a:lnTo>
                <a:lnTo>
                  <a:pt x="2189" y="1833"/>
                </a:lnTo>
                <a:lnTo>
                  <a:pt x="2191" y="1827"/>
                </a:lnTo>
                <a:lnTo>
                  <a:pt x="2195" y="1823"/>
                </a:lnTo>
                <a:lnTo>
                  <a:pt x="2197" y="1818"/>
                </a:lnTo>
                <a:lnTo>
                  <a:pt x="2201" y="1812"/>
                </a:lnTo>
                <a:lnTo>
                  <a:pt x="2203" y="1806"/>
                </a:lnTo>
                <a:lnTo>
                  <a:pt x="2206" y="1800"/>
                </a:lnTo>
                <a:lnTo>
                  <a:pt x="2208" y="1795"/>
                </a:lnTo>
                <a:lnTo>
                  <a:pt x="2210" y="1789"/>
                </a:lnTo>
                <a:lnTo>
                  <a:pt x="2212" y="1783"/>
                </a:lnTo>
                <a:lnTo>
                  <a:pt x="2214" y="1778"/>
                </a:lnTo>
                <a:lnTo>
                  <a:pt x="2218" y="1770"/>
                </a:lnTo>
                <a:lnTo>
                  <a:pt x="2220" y="1766"/>
                </a:lnTo>
                <a:lnTo>
                  <a:pt x="2222" y="1761"/>
                </a:lnTo>
                <a:lnTo>
                  <a:pt x="2226" y="1755"/>
                </a:lnTo>
                <a:lnTo>
                  <a:pt x="2226" y="1749"/>
                </a:lnTo>
                <a:lnTo>
                  <a:pt x="2229" y="1743"/>
                </a:lnTo>
                <a:lnTo>
                  <a:pt x="2231" y="1738"/>
                </a:lnTo>
                <a:lnTo>
                  <a:pt x="2233" y="1732"/>
                </a:lnTo>
                <a:lnTo>
                  <a:pt x="2235" y="1724"/>
                </a:lnTo>
                <a:lnTo>
                  <a:pt x="2237" y="1721"/>
                </a:lnTo>
                <a:lnTo>
                  <a:pt x="2239" y="1715"/>
                </a:lnTo>
                <a:lnTo>
                  <a:pt x="2241" y="1709"/>
                </a:lnTo>
                <a:lnTo>
                  <a:pt x="2241" y="1703"/>
                </a:lnTo>
                <a:lnTo>
                  <a:pt x="2243" y="1698"/>
                </a:lnTo>
                <a:lnTo>
                  <a:pt x="2245" y="1690"/>
                </a:lnTo>
                <a:lnTo>
                  <a:pt x="2246" y="1684"/>
                </a:lnTo>
                <a:lnTo>
                  <a:pt x="2246" y="1679"/>
                </a:lnTo>
                <a:lnTo>
                  <a:pt x="2250" y="1673"/>
                </a:lnTo>
                <a:lnTo>
                  <a:pt x="2250" y="1667"/>
                </a:lnTo>
                <a:lnTo>
                  <a:pt x="2252" y="1662"/>
                </a:lnTo>
                <a:lnTo>
                  <a:pt x="2254" y="1654"/>
                </a:lnTo>
                <a:lnTo>
                  <a:pt x="2256" y="1648"/>
                </a:lnTo>
                <a:lnTo>
                  <a:pt x="2256" y="1641"/>
                </a:lnTo>
                <a:lnTo>
                  <a:pt x="2258" y="1635"/>
                </a:lnTo>
                <a:lnTo>
                  <a:pt x="2258" y="1629"/>
                </a:lnTo>
                <a:lnTo>
                  <a:pt x="2260" y="1624"/>
                </a:lnTo>
                <a:lnTo>
                  <a:pt x="2262" y="1618"/>
                </a:lnTo>
                <a:lnTo>
                  <a:pt x="2264" y="1612"/>
                </a:lnTo>
                <a:lnTo>
                  <a:pt x="2264" y="1605"/>
                </a:lnTo>
                <a:lnTo>
                  <a:pt x="2264" y="1599"/>
                </a:lnTo>
                <a:lnTo>
                  <a:pt x="2265" y="1591"/>
                </a:lnTo>
                <a:lnTo>
                  <a:pt x="2265" y="1586"/>
                </a:lnTo>
                <a:lnTo>
                  <a:pt x="2265" y="1578"/>
                </a:lnTo>
                <a:lnTo>
                  <a:pt x="2267" y="1572"/>
                </a:lnTo>
                <a:lnTo>
                  <a:pt x="2267" y="1565"/>
                </a:lnTo>
                <a:lnTo>
                  <a:pt x="2269" y="1559"/>
                </a:lnTo>
                <a:lnTo>
                  <a:pt x="2269" y="1551"/>
                </a:lnTo>
                <a:lnTo>
                  <a:pt x="2269" y="1546"/>
                </a:lnTo>
                <a:lnTo>
                  <a:pt x="2269" y="1538"/>
                </a:lnTo>
                <a:lnTo>
                  <a:pt x="2271" y="1532"/>
                </a:lnTo>
                <a:lnTo>
                  <a:pt x="2271" y="1525"/>
                </a:lnTo>
                <a:lnTo>
                  <a:pt x="2271" y="1519"/>
                </a:lnTo>
                <a:lnTo>
                  <a:pt x="2271" y="1511"/>
                </a:lnTo>
                <a:lnTo>
                  <a:pt x="2271" y="1506"/>
                </a:lnTo>
                <a:lnTo>
                  <a:pt x="2271" y="1498"/>
                </a:lnTo>
                <a:lnTo>
                  <a:pt x="2271" y="1492"/>
                </a:lnTo>
                <a:lnTo>
                  <a:pt x="2271" y="1485"/>
                </a:lnTo>
                <a:lnTo>
                  <a:pt x="2271" y="1479"/>
                </a:lnTo>
                <a:lnTo>
                  <a:pt x="2271" y="1472"/>
                </a:lnTo>
                <a:lnTo>
                  <a:pt x="2271" y="1464"/>
                </a:lnTo>
                <a:lnTo>
                  <a:pt x="2271" y="1458"/>
                </a:lnTo>
                <a:lnTo>
                  <a:pt x="2271" y="1453"/>
                </a:lnTo>
                <a:lnTo>
                  <a:pt x="2271" y="1445"/>
                </a:lnTo>
                <a:lnTo>
                  <a:pt x="2271" y="1437"/>
                </a:lnTo>
                <a:lnTo>
                  <a:pt x="2271" y="1432"/>
                </a:lnTo>
                <a:lnTo>
                  <a:pt x="2271" y="1424"/>
                </a:lnTo>
                <a:lnTo>
                  <a:pt x="2269" y="1416"/>
                </a:lnTo>
                <a:lnTo>
                  <a:pt x="2269" y="1411"/>
                </a:lnTo>
                <a:lnTo>
                  <a:pt x="2269" y="1403"/>
                </a:lnTo>
                <a:lnTo>
                  <a:pt x="2269" y="1397"/>
                </a:lnTo>
                <a:lnTo>
                  <a:pt x="2267" y="1390"/>
                </a:lnTo>
                <a:lnTo>
                  <a:pt x="2267" y="1382"/>
                </a:lnTo>
                <a:lnTo>
                  <a:pt x="2265" y="1375"/>
                </a:lnTo>
                <a:lnTo>
                  <a:pt x="2265" y="1369"/>
                </a:lnTo>
                <a:lnTo>
                  <a:pt x="2265" y="1361"/>
                </a:lnTo>
                <a:lnTo>
                  <a:pt x="2265" y="1356"/>
                </a:lnTo>
                <a:lnTo>
                  <a:pt x="2264" y="1348"/>
                </a:lnTo>
                <a:lnTo>
                  <a:pt x="2264" y="1340"/>
                </a:lnTo>
                <a:lnTo>
                  <a:pt x="2262" y="1333"/>
                </a:lnTo>
                <a:lnTo>
                  <a:pt x="2262" y="1327"/>
                </a:lnTo>
                <a:lnTo>
                  <a:pt x="2260" y="1319"/>
                </a:lnTo>
                <a:lnTo>
                  <a:pt x="2260" y="1314"/>
                </a:lnTo>
                <a:lnTo>
                  <a:pt x="2258" y="1306"/>
                </a:lnTo>
                <a:lnTo>
                  <a:pt x="2256" y="1299"/>
                </a:lnTo>
                <a:lnTo>
                  <a:pt x="2256" y="1291"/>
                </a:lnTo>
                <a:lnTo>
                  <a:pt x="2256" y="1285"/>
                </a:lnTo>
                <a:lnTo>
                  <a:pt x="2252" y="1278"/>
                </a:lnTo>
                <a:lnTo>
                  <a:pt x="2252" y="1270"/>
                </a:lnTo>
                <a:lnTo>
                  <a:pt x="2250" y="1262"/>
                </a:lnTo>
                <a:lnTo>
                  <a:pt x="2248" y="1257"/>
                </a:lnTo>
                <a:lnTo>
                  <a:pt x="2246" y="1249"/>
                </a:lnTo>
                <a:lnTo>
                  <a:pt x="2245" y="1241"/>
                </a:lnTo>
                <a:lnTo>
                  <a:pt x="2245" y="1236"/>
                </a:lnTo>
                <a:lnTo>
                  <a:pt x="2243" y="1228"/>
                </a:lnTo>
                <a:lnTo>
                  <a:pt x="2241" y="1221"/>
                </a:lnTo>
                <a:lnTo>
                  <a:pt x="2239" y="1215"/>
                </a:lnTo>
                <a:lnTo>
                  <a:pt x="2237" y="1207"/>
                </a:lnTo>
                <a:lnTo>
                  <a:pt x="2235" y="1200"/>
                </a:lnTo>
                <a:lnTo>
                  <a:pt x="2235" y="1194"/>
                </a:lnTo>
                <a:lnTo>
                  <a:pt x="2233" y="1186"/>
                </a:lnTo>
                <a:lnTo>
                  <a:pt x="2231" y="1179"/>
                </a:lnTo>
                <a:lnTo>
                  <a:pt x="2229" y="1173"/>
                </a:lnTo>
                <a:lnTo>
                  <a:pt x="2226" y="1160"/>
                </a:lnTo>
                <a:lnTo>
                  <a:pt x="2222" y="1146"/>
                </a:lnTo>
                <a:lnTo>
                  <a:pt x="2218" y="1135"/>
                </a:lnTo>
                <a:lnTo>
                  <a:pt x="2214" y="1122"/>
                </a:lnTo>
                <a:lnTo>
                  <a:pt x="2208" y="1110"/>
                </a:lnTo>
                <a:lnTo>
                  <a:pt x="2205" y="1099"/>
                </a:lnTo>
                <a:lnTo>
                  <a:pt x="2199" y="1086"/>
                </a:lnTo>
                <a:lnTo>
                  <a:pt x="2195" y="1074"/>
                </a:lnTo>
                <a:lnTo>
                  <a:pt x="2191" y="1061"/>
                </a:lnTo>
                <a:lnTo>
                  <a:pt x="2186" y="1049"/>
                </a:lnTo>
                <a:lnTo>
                  <a:pt x="2182" y="1036"/>
                </a:lnTo>
                <a:lnTo>
                  <a:pt x="2176" y="1025"/>
                </a:lnTo>
                <a:lnTo>
                  <a:pt x="2170" y="1011"/>
                </a:lnTo>
                <a:lnTo>
                  <a:pt x="2167" y="1000"/>
                </a:lnTo>
                <a:lnTo>
                  <a:pt x="2161" y="989"/>
                </a:lnTo>
                <a:lnTo>
                  <a:pt x="2155" y="975"/>
                </a:lnTo>
                <a:lnTo>
                  <a:pt x="2149" y="964"/>
                </a:lnTo>
                <a:lnTo>
                  <a:pt x="2144" y="951"/>
                </a:lnTo>
                <a:lnTo>
                  <a:pt x="2138" y="939"/>
                </a:lnTo>
                <a:lnTo>
                  <a:pt x="2132" y="928"/>
                </a:lnTo>
                <a:lnTo>
                  <a:pt x="2125" y="914"/>
                </a:lnTo>
                <a:lnTo>
                  <a:pt x="2119" y="903"/>
                </a:lnTo>
                <a:lnTo>
                  <a:pt x="2111" y="892"/>
                </a:lnTo>
                <a:lnTo>
                  <a:pt x="2106" y="878"/>
                </a:lnTo>
                <a:lnTo>
                  <a:pt x="2098" y="867"/>
                </a:lnTo>
                <a:lnTo>
                  <a:pt x="2090" y="856"/>
                </a:lnTo>
                <a:lnTo>
                  <a:pt x="2085" y="842"/>
                </a:lnTo>
                <a:lnTo>
                  <a:pt x="2077" y="831"/>
                </a:lnTo>
                <a:lnTo>
                  <a:pt x="2070" y="819"/>
                </a:lnTo>
                <a:lnTo>
                  <a:pt x="2064" y="806"/>
                </a:lnTo>
                <a:lnTo>
                  <a:pt x="2056" y="795"/>
                </a:lnTo>
                <a:lnTo>
                  <a:pt x="2049" y="783"/>
                </a:lnTo>
                <a:lnTo>
                  <a:pt x="2039" y="772"/>
                </a:lnTo>
                <a:lnTo>
                  <a:pt x="2033" y="759"/>
                </a:lnTo>
                <a:lnTo>
                  <a:pt x="2024" y="747"/>
                </a:lnTo>
                <a:lnTo>
                  <a:pt x="2016" y="736"/>
                </a:lnTo>
                <a:lnTo>
                  <a:pt x="2009" y="722"/>
                </a:lnTo>
                <a:lnTo>
                  <a:pt x="1999" y="711"/>
                </a:lnTo>
                <a:lnTo>
                  <a:pt x="1992" y="700"/>
                </a:lnTo>
                <a:lnTo>
                  <a:pt x="1982" y="688"/>
                </a:lnTo>
                <a:lnTo>
                  <a:pt x="1974" y="677"/>
                </a:lnTo>
                <a:lnTo>
                  <a:pt x="1965" y="665"/>
                </a:lnTo>
                <a:lnTo>
                  <a:pt x="1955" y="654"/>
                </a:lnTo>
                <a:lnTo>
                  <a:pt x="1948" y="643"/>
                </a:lnTo>
                <a:lnTo>
                  <a:pt x="1938" y="631"/>
                </a:lnTo>
                <a:lnTo>
                  <a:pt x="1929" y="620"/>
                </a:lnTo>
                <a:lnTo>
                  <a:pt x="1919" y="608"/>
                </a:lnTo>
                <a:lnTo>
                  <a:pt x="1910" y="597"/>
                </a:lnTo>
                <a:lnTo>
                  <a:pt x="1900" y="586"/>
                </a:lnTo>
                <a:lnTo>
                  <a:pt x="1891" y="574"/>
                </a:lnTo>
                <a:lnTo>
                  <a:pt x="1879" y="563"/>
                </a:lnTo>
                <a:lnTo>
                  <a:pt x="1870" y="551"/>
                </a:lnTo>
                <a:lnTo>
                  <a:pt x="1860" y="540"/>
                </a:lnTo>
                <a:lnTo>
                  <a:pt x="1849" y="530"/>
                </a:lnTo>
                <a:lnTo>
                  <a:pt x="1839" y="519"/>
                </a:lnTo>
                <a:lnTo>
                  <a:pt x="1830" y="508"/>
                </a:lnTo>
                <a:lnTo>
                  <a:pt x="1819" y="496"/>
                </a:lnTo>
                <a:lnTo>
                  <a:pt x="1807" y="487"/>
                </a:lnTo>
                <a:lnTo>
                  <a:pt x="1796" y="475"/>
                </a:lnTo>
                <a:lnTo>
                  <a:pt x="1786" y="466"/>
                </a:lnTo>
                <a:lnTo>
                  <a:pt x="1775" y="454"/>
                </a:lnTo>
                <a:lnTo>
                  <a:pt x="1763" y="445"/>
                </a:lnTo>
                <a:lnTo>
                  <a:pt x="1752" y="433"/>
                </a:lnTo>
                <a:lnTo>
                  <a:pt x="1741" y="424"/>
                </a:lnTo>
                <a:lnTo>
                  <a:pt x="1725" y="411"/>
                </a:lnTo>
                <a:lnTo>
                  <a:pt x="1712" y="397"/>
                </a:lnTo>
                <a:lnTo>
                  <a:pt x="1697" y="386"/>
                </a:lnTo>
                <a:lnTo>
                  <a:pt x="1683" y="373"/>
                </a:lnTo>
                <a:lnTo>
                  <a:pt x="1666" y="361"/>
                </a:lnTo>
                <a:lnTo>
                  <a:pt x="1653" y="350"/>
                </a:lnTo>
                <a:lnTo>
                  <a:pt x="1638" y="337"/>
                </a:lnTo>
                <a:lnTo>
                  <a:pt x="1623" y="327"/>
                </a:lnTo>
                <a:lnTo>
                  <a:pt x="1607" y="314"/>
                </a:lnTo>
                <a:lnTo>
                  <a:pt x="1592" y="304"/>
                </a:lnTo>
                <a:lnTo>
                  <a:pt x="1577" y="293"/>
                </a:lnTo>
                <a:lnTo>
                  <a:pt x="1562" y="283"/>
                </a:lnTo>
                <a:lnTo>
                  <a:pt x="1547" y="272"/>
                </a:lnTo>
                <a:lnTo>
                  <a:pt x="1531" y="260"/>
                </a:lnTo>
                <a:lnTo>
                  <a:pt x="1516" y="251"/>
                </a:lnTo>
                <a:lnTo>
                  <a:pt x="1503" y="241"/>
                </a:lnTo>
                <a:lnTo>
                  <a:pt x="1486" y="232"/>
                </a:lnTo>
                <a:lnTo>
                  <a:pt x="1470" y="221"/>
                </a:lnTo>
                <a:lnTo>
                  <a:pt x="1455" y="211"/>
                </a:lnTo>
                <a:lnTo>
                  <a:pt x="1440" y="203"/>
                </a:lnTo>
                <a:lnTo>
                  <a:pt x="1423" y="194"/>
                </a:lnTo>
                <a:lnTo>
                  <a:pt x="1408" y="184"/>
                </a:lnTo>
                <a:lnTo>
                  <a:pt x="1393" y="177"/>
                </a:lnTo>
                <a:lnTo>
                  <a:pt x="1377" y="169"/>
                </a:lnTo>
                <a:lnTo>
                  <a:pt x="1362" y="160"/>
                </a:lnTo>
                <a:lnTo>
                  <a:pt x="1347" y="152"/>
                </a:lnTo>
                <a:lnTo>
                  <a:pt x="1330" y="145"/>
                </a:lnTo>
                <a:lnTo>
                  <a:pt x="1315" y="137"/>
                </a:lnTo>
                <a:lnTo>
                  <a:pt x="1299" y="129"/>
                </a:lnTo>
                <a:lnTo>
                  <a:pt x="1284" y="122"/>
                </a:lnTo>
                <a:lnTo>
                  <a:pt x="1267" y="116"/>
                </a:lnTo>
                <a:lnTo>
                  <a:pt x="1252" y="110"/>
                </a:lnTo>
                <a:lnTo>
                  <a:pt x="1235" y="103"/>
                </a:lnTo>
                <a:lnTo>
                  <a:pt x="1219" y="95"/>
                </a:lnTo>
                <a:lnTo>
                  <a:pt x="1204" y="89"/>
                </a:lnTo>
                <a:lnTo>
                  <a:pt x="1189" y="84"/>
                </a:lnTo>
                <a:lnTo>
                  <a:pt x="1172" y="78"/>
                </a:lnTo>
                <a:lnTo>
                  <a:pt x="1157" y="72"/>
                </a:lnTo>
                <a:lnTo>
                  <a:pt x="1140" y="67"/>
                </a:lnTo>
                <a:lnTo>
                  <a:pt x="1124" y="63"/>
                </a:lnTo>
                <a:lnTo>
                  <a:pt x="1109" y="57"/>
                </a:lnTo>
                <a:lnTo>
                  <a:pt x="1094" y="51"/>
                </a:lnTo>
                <a:lnTo>
                  <a:pt x="1079" y="48"/>
                </a:lnTo>
                <a:lnTo>
                  <a:pt x="1064" y="44"/>
                </a:lnTo>
                <a:lnTo>
                  <a:pt x="1046" y="38"/>
                </a:lnTo>
                <a:lnTo>
                  <a:pt x="1031" y="34"/>
                </a:lnTo>
                <a:lnTo>
                  <a:pt x="1016" y="30"/>
                </a:lnTo>
                <a:lnTo>
                  <a:pt x="1001" y="29"/>
                </a:lnTo>
                <a:lnTo>
                  <a:pt x="984" y="25"/>
                </a:lnTo>
                <a:lnTo>
                  <a:pt x="968" y="21"/>
                </a:lnTo>
                <a:lnTo>
                  <a:pt x="953" y="19"/>
                </a:lnTo>
                <a:lnTo>
                  <a:pt x="938" y="17"/>
                </a:lnTo>
                <a:lnTo>
                  <a:pt x="921" y="13"/>
                </a:lnTo>
                <a:lnTo>
                  <a:pt x="906" y="11"/>
                </a:lnTo>
                <a:lnTo>
                  <a:pt x="890" y="10"/>
                </a:lnTo>
                <a:lnTo>
                  <a:pt x="875" y="8"/>
                </a:lnTo>
                <a:lnTo>
                  <a:pt x="860" y="6"/>
                </a:lnTo>
                <a:lnTo>
                  <a:pt x="845" y="4"/>
                </a:lnTo>
                <a:lnTo>
                  <a:pt x="830" y="2"/>
                </a:lnTo>
                <a:lnTo>
                  <a:pt x="814" y="2"/>
                </a:lnTo>
                <a:lnTo>
                  <a:pt x="799" y="2"/>
                </a:lnTo>
                <a:lnTo>
                  <a:pt x="784" y="2"/>
                </a:lnTo>
                <a:lnTo>
                  <a:pt x="771" y="2"/>
                </a:lnTo>
                <a:lnTo>
                  <a:pt x="755" y="2"/>
                </a:lnTo>
                <a:lnTo>
                  <a:pt x="744" y="0"/>
                </a:lnTo>
                <a:lnTo>
                  <a:pt x="733" y="0"/>
                </a:lnTo>
                <a:lnTo>
                  <a:pt x="721" y="0"/>
                </a:lnTo>
                <a:lnTo>
                  <a:pt x="712" y="2"/>
                </a:lnTo>
                <a:lnTo>
                  <a:pt x="700" y="2"/>
                </a:lnTo>
                <a:lnTo>
                  <a:pt x="691" y="2"/>
                </a:lnTo>
                <a:lnTo>
                  <a:pt x="679" y="2"/>
                </a:lnTo>
                <a:lnTo>
                  <a:pt x="670" y="4"/>
                </a:lnTo>
                <a:lnTo>
                  <a:pt x="658" y="4"/>
                </a:lnTo>
                <a:lnTo>
                  <a:pt x="647" y="4"/>
                </a:lnTo>
                <a:lnTo>
                  <a:pt x="636" y="6"/>
                </a:lnTo>
                <a:lnTo>
                  <a:pt x="626" y="8"/>
                </a:lnTo>
                <a:lnTo>
                  <a:pt x="617" y="8"/>
                </a:lnTo>
                <a:lnTo>
                  <a:pt x="605" y="10"/>
                </a:lnTo>
                <a:lnTo>
                  <a:pt x="596" y="11"/>
                </a:lnTo>
                <a:lnTo>
                  <a:pt x="586" y="13"/>
                </a:lnTo>
                <a:lnTo>
                  <a:pt x="575" y="15"/>
                </a:lnTo>
                <a:lnTo>
                  <a:pt x="565" y="17"/>
                </a:lnTo>
                <a:lnTo>
                  <a:pt x="554" y="19"/>
                </a:lnTo>
                <a:lnTo>
                  <a:pt x="544" y="21"/>
                </a:lnTo>
                <a:lnTo>
                  <a:pt x="535" y="23"/>
                </a:lnTo>
                <a:lnTo>
                  <a:pt x="525" y="25"/>
                </a:lnTo>
                <a:lnTo>
                  <a:pt x="516" y="29"/>
                </a:lnTo>
                <a:lnTo>
                  <a:pt x="506" y="30"/>
                </a:lnTo>
                <a:lnTo>
                  <a:pt x="495" y="34"/>
                </a:lnTo>
                <a:lnTo>
                  <a:pt x="485" y="36"/>
                </a:lnTo>
                <a:lnTo>
                  <a:pt x="476" y="40"/>
                </a:lnTo>
                <a:lnTo>
                  <a:pt x="466" y="42"/>
                </a:lnTo>
                <a:lnTo>
                  <a:pt x="457" y="46"/>
                </a:lnTo>
                <a:lnTo>
                  <a:pt x="447" y="49"/>
                </a:lnTo>
                <a:lnTo>
                  <a:pt x="438" y="53"/>
                </a:lnTo>
                <a:lnTo>
                  <a:pt x="430" y="57"/>
                </a:lnTo>
                <a:lnTo>
                  <a:pt x="421" y="59"/>
                </a:lnTo>
                <a:lnTo>
                  <a:pt x="411" y="63"/>
                </a:lnTo>
                <a:lnTo>
                  <a:pt x="402" y="67"/>
                </a:lnTo>
                <a:lnTo>
                  <a:pt x="392" y="70"/>
                </a:lnTo>
                <a:lnTo>
                  <a:pt x="383" y="74"/>
                </a:lnTo>
                <a:lnTo>
                  <a:pt x="375" y="78"/>
                </a:lnTo>
                <a:lnTo>
                  <a:pt x="366" y="84"/>
                </a:lnTo>
                <a:lnTo>
                  <a:pt x="358" y="87"/>
                </a:lnTo>
                <a:lnTo>
                  <a:pt x="348" y="91"/>
                </a:lnTo>
                <a:lnTo>
                  <a:pt x="341" y="97"/>
                </a:lnTo>
                <a:lnTo>
                  <a:pt x="331" y="101"/>
                </a:lnTo>
                <a:lnTo>
                  <a:pt x="324" y="106"/>
                </a:lnTo>
                <a:lnTo>
                  <a:pt x="314" y="112"/>
                </a:lnTo>
                <a:lnTo>
                  <a:pt x="307" y="118"/>
                </a:lnTo>
                <a:lnTo>
                  <a:pt x="299" y="122"/>
                </a:lnTo>
                <a:lnTo>
                  <a:pt x="291" y="129"/>
                </a:lnTo>
                <a:lnTo>
                  <a:pt x="282" y="133"/>
                </a:lnTo>
                <a:lnTo>
                  <a:pt x="274" y="139"/>
                </a:lnTo>
                <a:lnTo>
                  <a:pt x="267" y="145"/>
                </a:lnTo>
                <a:lnTo>
                  <a:pt x="259" y="152"/>
                </a:lnTo>
                <a:lnTo>
                  <a:pt x="251" y="156"/>
                </a:lnTo>
                <a:lnTo>
                  <a:pt x="244" y="164"/>
                </a:lnTo>
                <a:lnTo>
                  <a:pt x="236" y="169"/>
                </a:lnTo>
                <a:lnTo>
                  <a:pt x="229" y="177"/>
                </a:lnTo>
                <a:lnTo>
                  <a:pt x="221" y="183"/>
                </a:lnTo>
                <a:lnTo>
                  <a:pt x="215" y="188"/>
                </a:lnTo>
                <a:lnTo>
                  <a:pt x="208" y="196"/>
                </a:lnTo>
                <a:lnTo>
                  <a:pt x="200" y="203"/>
                </a:lnTo>
                <a:lnTo>
                  <a:pt x="193" y="209"/>
                </a:lnTo>
                <a:lnTo>
                  <a:pt x="187" y="217"/>
                </a:lnTo>
                <a:lnTo>
                  <a:pt x="179" y="224"/>
                </a:lnTo>
                <a:lnTo>
                  <a:pt x="175" y="232"/>
                </a:lnTo>
                <a:lnTo>
                  <a:pt x="166" y="240"/>
                </a:lnTo>
                <a:lnTo>
                  <a:pt x="160" y="249"/>
                </a:lnTo>
                <a:lnTo>
                  <a:pt x="153" y="257"/>
                </a:lnTo>
                <a:lnTo>
                  <a:pt x="145" y="266"/>
                </a:lnTo>
                <a:lnTo>
                  <a:pt x="139" y="274"/>
                </a:lnTo>
                <a:lnTo>
                  <a:pt x="132" y="283"/>
                </a:lnTo>
                <a:lnTo>
                  <a:pt x="124" y="293"/>
                </a:lnTo>
                <a:lnTo>
                  <a:pt x="118" y="302"/>
                </a:lnTo>
                <a:lnTo>
                  <a:pt x="113" y="310"/>
                </a:lnTo>
                <a:lnTo>
                  <a:pt x="107" y="319"/>
                </a:lnTo>
                <a:lnTo>
                  <a:pt x="101" y="329"/>
                </a:lnTo>
                <a:lnTo>
                  <a:pt x="96" y="338"/>
                </a:lnTo>
                <a:lnTo>
                  <a:pt x="90" y="348"/>
                </a:lnTo>
                <a:lnTo>
                  <a:pt x="86" y="357"/>
                </a:lnTo>
                <a:lnTo>
                  <a:pt x="80" y="367"/>
                </a:lnTo>
                <a:lnTo>
                  <a:pt x="76" y="376"/>
                </a:lnTo>
                <a:lnTo>
                  <a:pt x="71" y="386"/>
                </a:lnTo>
                <a:lnTo>
                  <a:pt x="65" y="397"/>
                </a:lnTo>
                <a:lnTo>
                  <a:pt x="61" y="407"/>
                </a:lnTo>
                <a:lnTo>
                  <a:pt x="56" y="416"/>
                </a:lnTo>
                <a:lnTo>
                  <a:pt x="52" y="426"/>
                </a:lnTo>
                <a:lnTo>
                  <a:pt x="48" y="437"/>
                </a:lnTo>
                <a:lnTo>
                  <a:pt x="44" y="447"/>
                </a:lnTo>
                <a:lnTo>
                  <a:pt x="40" y="458"/>
                </a:lnTo>
                <a:lnTo>
                  <a:pt x="37" y="468"/>
                </a:lnTo>
                <a:lnTo>
                  <a:pt x="35" y="479"/>
                </a:lnTo>
                <a:lnTo>
                  <a:pt x="31" y="489"/>
                </a:lnTo>
                <a:lnTo>
                  <a:pt x="27" y="500"/>
                </a:lnTo>
                <a:lnTo>
                  <a:pt x="25" y="510"/>
                </a:lnTo>
                <a:lnTo>
                  <a:pt x="21" y="521"/>
                </a:lnTo>
                <a:lnTo>
                  <a:pt x="19" y="532"/>
                </a:lnTo>
                <a:lnTo>
                  <a:pt x="18" y="544"/>
                </a:lnTo>
                <a:lnTo>
                  <a:pt x="16" y="553"/>
                </a:lnTo>
                <a:lnTo>
                  <a:pt x="14" y="565"/>
                </a:lnTo>
                <a:lnTo>
                  <a:pt x="10" y="576"/>
                </a:lnTo>
                <a:lnTo>
                  <a:pt x="10" y="587"/>
                </a:lnTo>
                <a:lnTo>
                  <a:pt x="6" y="599"/>
                </a:lnTo>
                <a:lnTo>
                  <a:pt x="6" y="610"/>
                </a:lnTo>
                <a:lnTo>
                  <a:pt x="4" y="622"/>
                </a:lnTo>
                <a:lnTo>
                  <a:pt x="4" y="633"/>
                </a:lnTo>
                <a:lnTo>
                  <a:pt x="2" y="645"/>
                </a:lnTo>
                <a:lnTo>
                  <a:pt x="0" y="656"/>
                </a:lnTo>
                <a:lnTo>
                  <a:pt x="0" y="667"/>
                </a:lnTo>
                <a:lnTo>
                  <a:pt x="0" y="679"/>
                </a:lnTo>
                <a:lnTo>
                  <a:pt x="0" y="690"/>
                </a:lnTo>
                <a:lnTo>
                  <a:pt x="0" y="702"/>
                </a:lnTo>
                <a:lnTo>
                  <a:pt x="0" y="715"/>
                </a:lnTo>
                <a:lnTo>
                  <a:pt x="0" y="726"/>
                </a:lnTo>
                <a:lnTo>
                  <a:pt x="0" y="738"/>
                </a:lnTo>
                <a:lnTo>
                  <a:pt x="0" y="749"/>
                </a:lnTo>
                <a:lnTo>
                  <a:pt x="0" y="762"/>
                </a:lnTo>
                <a:lnTo>
                  <a:pt x="0" y="774"/>
                </a:lnTo>
                <a:lnTo>
                  <a:pt x="0" y="785"/>
                </a:lnTo>
                <a:lnTo>
                  <a:pt x="2" y="799"/>
                </a:lnTo>
                <a:lnTo>
                  <a:pt x="2" y="810"/>
                </a:lnTo>
                <a:lnTo>
                  <a:pt x="4" y="823"/>
                </a:lnTo>
                <a:lnTo>
                  <a:pt x="6" y="835"/>
                </a:lnTo>
                <a:lnTo>
                  <a:pt x="8" y="846"/>
                </a:lnTo>
                <a:lnTo>
                  <a:pt x="8" y="859"/>
                </a:lnTo>
                <a:lnTo>
                  <a:pt x="10" y="871"/>
                </a:lnTo>
                <a:lnTo>
                  <a:pt x="12" y="882"/>
                </a:lnTo>
                <a:lnTo>
                  <a:pt x="14" y="895"/>
                </a:lnTo>
                <a:lnTo>
                  <a:pt x="18" y="909"/>
                </a:lnTo>
                <a:lnTo>
                  <a:pt x="19" y="922"/>
                </a:lnTo>
                <a:lnTo>
                  <a:pt x="23" y="933"/>
                </a:lnTo>
                <a:lnTo>
                  <a:pt x="25" y="949"/>
                </a:lnTo>
                <a:lnTo>
                  <a:pt x="27" y="962"/>
                </a:lnTo>
                <a:lnTo>
                  <a:pt x="31" y="975"/>
                </a:lnTo>
                <a:lnTo>
                  <a:pt x="35" y="989"/>
                </a:lnTo>
                <a:lnTo>
                  <a:pt x="38" y="1002"/>
                </a:lnTo>
                <a:lnTo>
                  <a:pt x="40" y="1017"/>
                </a:lnTo>
                <a:lnTo>
                  <a:pt x="46" y="1030"/>
                </a:lnTo>
                <a:lnTo>
                  <a:pt x="50" y="1044"/>
                </a:lnTo>
                <a:lnTo>
                  <a:pt x="54" y="1059"/>
                </a:lnTo>
                <a:lnTo>
                  <a:pt x="59" y="1072"/>
                </a:lnTo>
                <a:lnTo>
                  <a:pt x="63" y="1086"/>
                </a:lnTo>
                <a:lnTo>
                  <a:pt x="69" y="1101"/>
                </a:lnTo>
                <a:lnTo>
                  <a:pt x="73" y="1114"/>
                </a:lnTo>
                <a:lnTo>
                  <a:pt x="78" y="1127"/>
                </a:lnTo>
                <a:lnTo>
                  <a:pt x="84" y="1141"/>
                </a:lnTo>
                <a:lnTo>
                  <a:pt x="90" y="1154"/>
                </a:lnTo>
                <a:lnTo>
                  <a:pt x="94" y="1167"/>
                </a:lnTo>
                <a:lnTo>
                  <a:pt x="99" y="1183"/>
                </a:lnTo>
                <a:lnTo>
                  <a:pt x="107" y="1196"/>
                </a:lnTo>
                <a:lnTo>
                  <a:pt x="113" y="1209"/>
                </a:lnTo>
                <a:lnTo>
                  <a:pt x="118" y="1224"/>
                </a:lnTo>
                <a:lnTo>
                  <a:pt x="124" y="1238"/>
                </a:lnTo>
                <a:lnTo>
                  <a:pt x="132" y="1251"/>
                </a:lnTo>
                <a:lnTo>
                  <a:pt x="139" y="1264"/>
                </a:lnTo>
                <a:lnTo>
                  <a:pt x="145" y="1278"/>
                </a:lnTo>
                <a:lnTo>
                  <a:pt x="153" y="1293"/>
                </a:lnTo>
                <a:lnTo>
                  <a:pt x="160" y="1306"/>
                </a:lnTo>
                <a:lnTo>
                  <a:pt x="168" y="1319"/>
                </a:lnTo>
                <a:lnTo>
                  <a:pt x="175" y="1333"/>
                </a:lnTo>
                <a:lnTo>
                  <a:pt x="183" y="1348"/>
                </a:lnTo>
                <a:lnTo>
                  <a:pt x="193" y="1361"/>
                </a:lnTo>
                <a:lnTo>
                  <a:pt x="200" y="1375"/>
                </a:lnTo>
                <a:lnTo>
                  <a:pt x="208" y="1388"/>
                </a:lnTo>
                <a:lnTo>
                  <a:pt x="215" y="1401"/>
                </a:lnTo>
                <a:lnTo>
                  <a:pt x="225" y="1414"/>
                </a:lnTo>
                <a:lnTo>
                  <a:pt x="232" y="1428"/>
                </a:lnTo>
                <a:lnTo>
                  <a:pt x="242" y="1441"/>
                </a:lnTo>
                <a:lnTo>
                  <a:pt x="251" y="1454"/>
                </a:lnTo>
                <a:lnTo>
                  <a:pt x="261" y="1470"/>
                </a:lnTo>
                <a:lnTo>
                  <a:pt x="270" y="1481"/>
                </a:lnTo>
                <a:lnTo>
                  <a:pt x="280" y="1494"/>
                </a:lnTo>
                <a:lnTo>
                  <a:pt x="289" y="1508"/>
                </a:lnTo>
                <a:lnTo>
                  <a:pt x="299" y="1521"/>
                </a:lnTo>
                <a:lnTo>
                  <a:pt x="309" y="1534"/>
                </a:lnTo>
                <a:lnTo>
                  <a:pt x="320" y="1548"/>
                </a:lnTo>
                <a:lnTo>
                  <a:pt x="329" y="1561"/>
                </a:lnTo>
                <a:lnTo>
                  <a:pt x="341" y="1574"/>
                </a:lnTo>
                <a:lnTo>
                  <a:pt x="350" y="1586"/>
                </a:lnTo>
                <a:lnTo>
                  <a:pt x="362" y="1599"/>
                </a:lnTo>
                <a:lnTo>
                  <a:pt x="373" y="1612"/>
                </a:lnTo>
                <a:lnTo>
                  <a:pt x="385" y="1626"/>
                </a:lnTo>
                <a:lnTo>
                  <a:pt x="396" y="1637"/>
                </a:lnTo>
                <a:lnTo>
                  <a:pt x="407" y="1650"/>
                </a:lnTo>
                <a:lnTo>
                  <a:pt x="419" y="1662"/>
                </a:lnTo>
                <a:lnTo>
                  <a:pt x="432" y="1675"/>
                </a:lnTo>
                <a:lnTo>
                  <a:pt x="444" y="1688"/>
                </a:lnTo>
                <a:lnTo>
                  <a:pt x="455" y="1700"/>
                </a:lnTo>
                <a:lnTo>
                  <a:pt x="468" y="1711"/>
                </a:lnTo>
                <a:lnTo>
                  <a:pt x="480" y="1724"/>
                </a:lnTo>
                <a:lnTo>
                  <a:pt x="493" y="1736"/>
                </a:lnTo>
                <a:lnTo>
                  <a:pt x="506" y="1749"/>
                </a:lnTo>
                <a:lnTo>
                  <a:pt x="518" y="1761"/>
                </a:lnTo>
                <a:lnTo>
                  <a:pt x="531" y="1772"/>
                </a:lnTo>
                <a:lnTo>
                  <a:pt x="531" y="1772"/>
                </a:lnTo>
                <a:close/>
              </a:path>
            </a:pathLst>
          </a:custGeom>
          <a:solidFill>
            <a:srgbClr val="B8DB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3626485" y="1246029"/>
            <a:ext cx="1576388" cy="1519238"/>
          </a:xfrm>
          <a:custGeom>
            <a:avLst/>
            <a:gdLst>
              <a:gd name="T0" fmla="*/ 523 w 1985"/>
              <a:gd name="T1" fmla="*/ 1596 h 1915"/>
              <a:gd name="T2" fmla="*/ 591 w 1985"/>
              <a:gd name="T3" fmla="*/ 1649 h 1915"/>
              <a:gd name="T4" fmla="*/ 661 w 1985"/>
              <a:gd name="T5" fmla="*/ 1698 h 1915"/>
              <a:gd name="T6" fmla="*/ 736 w 1985"/>
              <a:gd name="T7" fmla="*/ 1742 h 1915"/>
              <a:gd name="T8" fmla="*/ 808 w 1985"/>
              <a:gd name="T9" fmla="*/ 1780 h 1915"/>
              <a:gd name="T10" fmla="*/ 882 w 1985"/>
              <a:gd name="T11" fmla="*/ 1814 h 1915"/>
              <a:gd name="T12" fmla="*/ 956 w 1985"/>
              <a:gd name="T13" fmla="*/ 1845 h 1915"/>
              <a:gd name="T14" fmla="*/ 1028 w 1985"/>
              <a:gd name="T15" fmla="*/ 1869 h 1915"/>
              <a:gd name="T16" fmla="*/ 1141 w 1985"/>
              <a:gd name="T17" fmla="*/ 1896 h 1915"/>
              <a:gd name="T18" fmla="*/ 1255 w 1985"/>
              <a:gd name="T19" fmla="*/ 1911 h 1915"/>
              <a:gd name="T20" fmla="*/ 1365 w 1985"/>
              <a:gd name="T21" fmla="*/ 1915 h 1915"/>
              <a:gd name="T22" fmla="*/ 1472 w 1985"/>
              <a:gd name="T23" fmla="*/ 1904 h 1915"/>
              <a:gd name="T24" fmla="*/ 1570 w 1985"/>
              <a:gd name="T25" fmla="*/ 1879 h 1915"/>
              <a:gd name="T26" fmla="*/ 1664 w 1985"/>
              <a:gd name="T27" fmla="*/ 1841 h 1915"/>
              <a:gd name="T28" fmla="*/ 1749 w 1985"/>
              <a:gd name="T29" fmla="*/ 1789 h 1915"/>
              <a:gd name="T30" fmla="*/ 1823 w 1985"/>
              <a:gd name="T31" fmla="*/ 1723 h 1915"/>
              <a:gd name="T32" fmla="*/ 1869 w 1985"/>
              <a:gd name="T33" fmla="*/ 1668 h 1915"/>
              <a:gd name="T34" fmla="*/ 1905 w 1985"/>
              <a:gd name="T35" fmla="*/ 1613 h 1915"/>
              <a:gd name="T36" fmla="*/ 1932 w 1985"/>
              <a:gd name="T37" fmla="*/ 1552 h 1915"/>
              <a:gd name="T38" fmla="*/ 1957 w 1985"/>
              <a:gd name="T39" fmla="*/ 1489 h 1915"/>
              <a:gd name="T40" fmla="*/ 1972 w 1985"/>
              <a:gd name="T41" fmla="*/ 1424 h 1915"/>
              <a:gd name="T42" fmla="*/ 1981 w 1985"/>
              <a:gd name="T43" fmla="*/ 1354 h 1915"/>
              <a:gd name="T44" fmla="*/ 1983 w 1985"/>
              <a:gd name="T45" fmla="*/ 1284 h 1915"/>
              <a:gd name="T46" fmla="*/ 1981 w 1985"/>
              <a:gd name="T47" fmla="*/ 1211 h 1915"/>
              <a:gd name="T48" fmla="*/ 1968 w 1985"/>
              <a:gd name="T49" fmla="*/ 1109 h 1915"/>
              <a:gd name="T50" fmla="*/ 1939 w 1985"/>
              <a:gd name="T51" fmla="*/ 1002 h 1915"/>
              <a:gd name="T52" fmla="*/ 1899 w 1985"/>
              <a:gd name="T53" fmla="*/ 894 h 1915"/>
              <a:gd name="T54" fmla="*/ 1850 w 1985"/>
              <a:gd name="T55" fmla="*/ 788 h 1915"/>
              <a:gd name="T56" fmla="*/ 1785 w 1985"/>
              <a:gd name="T57" fmla="*/ 681 h 1915"/>
              <a:gd name="T58" fmla="*/ 1713 w 1985"/>
              <a:gd name="T59" fmla="*/ 576 h 1915"/>
              <a:gd name="T60" fmla="*/ 1628 w 1985"/>
              <a:gd name="T61" fmla="*/ 478 h 1915"/>
              <a:gd name="T62" fmla="*/ 1534 w 1985"/>
              <a:gd name="T63" fmla="*/ 383 h 1915"/>
              <a:gd name="T64" fmla="*/ 1416 w 1985"/>
              <a:gd name="T65" fmla="*/ 284 h 1915"/>
              <a:gd name="T66" fmla="*/ 1295 w 1985"/>
              <a:gd name="T67" fmla="*/ 200 h 1915"/>
              <a:gd name="T68" fmla="*/ 1167 w 1985"/>
              <a:gd name="T69" fmla="*/ 130 h 1915"/>
              <a:gd name="T70" fmla="*/ 1042 w 1985"/>
              <a:gd name="T71" fmla="*/ 75 h 1915"/>
              <a:gd name="T72" fmla="*/ 914 w 1985"/>
              <a:gd name="T73" fmla="*/ 35 h 1915"/>
              <a:gd name="T74" fmla="*/ 789 w 1985"/>
              <a:gd name="T75" fmla="*/ 10 h 1915"/>
              <a:gd name="T76" fmla="*/ 667 w 1985"/>
              <a:gd name="T77" fmla="*/ 0 h 1915"/>
              <a:gd name="T78" fmla="*/ 549 w 1985"/>
              <a:gd name="T79" fmla="*/ 6 h 1915"/>
              <a:gd name="T80" fmla="*/ 486 w 1985"/>
              <a:gd name="T81" fmla="*/ 16 h 1915"/>
              <a:gd name="T82" fmla="*/ 431 w 1985"/>
              <a:gd name="T83" fmla="*/ 29 h 1915"/>
              <a:gd name="T84" fmla="*/ 378 w 1985"/>
              <a:gd name="T85" fmla="*/ 48 h 1915"/>
              <a:gd name="T86" fmla="*/ 331 w 1985"/>
              <a:gd name="T87" fmla="*/ 69 h 1915"/>
              <a:gd name="T88" fmla="*/ 281 w 1985"/>
              <a:gd name="T89" fmla="*/ 94 h 1915"/>
              <a:gd name="T90" fmla="*/ 237 w 1985"/>
              <a:gd name="T91" fmla="*/ 124 h 1915"/>
              <a:gd name="T92" fmla="*/ 195 w 1985"/>
              <a:gd name="T93" fmla="*/ 156 h 1915"/>
              <a:gd name="T94" fmla="*/ 157 w 1985"/>
              <a:gd name="T95" fmla="*/ 196 h 1915"/>
              <a:gd name="T96" fmla="*/ 72 w 1985"/>
              <a:gd name="T97" fmla="*/ 316 h 1915"/>
              <a:gd name="T98" fmla="*/ 15 w 1985"/>
              <a:gd name="T99" fmla="*/ 468 h 1915"/>
              <a:gd name="T100" fmla="*/ 0 w 1985"/>
              <a:gd name="T101" fmla="*/ 637 h 1915"/>
              <a:gd name="T102" fmla="*/ 19 w 1985"/>
              <a:gd name="T103" fmla="*/ 816 h 1915"/>
              <a:gd name="T104" fmla="*/ 74 w 1985"/>
              <a:gd name="T105" fmla="*/ 999 h 1915"/>
              <a:gd name="T106" fmla="*/ 165 w 1985"/>
              <a:gd name="T107" fmla="*/ 1181 h 1915"/>
              <a:gd name="T108" fmla="*/ 287 w 1985"/>
              <a:gd name="T109" fmla="*/ 1358 h 1915"/>
              <a:gd name="T110" fmla="*/ 443 w 1985"/>
              <a:gd name="T111" fmla="*/ 1525 h 1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85" h="1915">
                <a:moveTo>
                  <a:pt x="466" y="1544"/>
                </a:moveTo>
                <a:lnTo>
                  <a:pt x="471" y="1552"/>
                </a:lnTo>
                <a:lnTo>
                  <a:pt x="481" y="1559"/>
                </a:lnTo>
                <a:lnTo>
                  <a:pt x="488" y="1567"/>
                </a:lnTo>
                <a:lnTo>
                  <a:pt x="498" y="1575"/>
                </a:lnTo>
                <a:lnTo>
                  <a:pt x="505" y="1582"/>
                </a:lnTo>
                <a:lnTo>
                  <a:pt x="515" y="1588"/>
                </a:lnTo>
                <a:lnTo>
                  <a:pt x="523" y="1596"/>
                </a:lnTo>
                <a:lnTo>
                  <a:pt x="532" y="1603"/>
                </a:lnTo>
                <a:lnTo>
                  <a:pt x="540" y="1609"/>
                </a:lnTo>
                <a:lnTo>
                  <a:pt x="547" y="1616"/>
                </a:lnTo>
                <a:lnTo>
                  <a:pt x="557" y="1622"/>
                </a:lnTo>
                <a:lnTo>
                  <a:pt x="566" y="1630"/>
                </a:lnTo>
                <a:lnTo>
                  <a:pt x="574" y="1635"/>
                </a:lnTo>
                <a:lnTo>
                  <a:pt x="583" y="1643"/>
                </a:lnTo>
                <a:lnTo>
                  <a:pt x="591" y="1649"/>
                </a:lnTo>
                <a:lnTo>
                  <a:pt x="601" y="1656"/>
                </a:lnTo>
                <a:lnTo>
                  <a:pt x="610" y="1662"/>
                </a:lnTo>
                <a:lnTo>
                  <a:pt x="618" y="1668"/>
                </a:lnTo>
                <a:lnTo>
                  <a:pt x="627" y="1673"/>
                </a:lnTo>
                <a:lnTo>
                  <a:pt x="637" y="1681"/>
                </a:lnTo>
                <a:lnTo>
                  <a:pt x="644" y="1685"/>
                </a:lnTo>
                <a:lnTo>
                  <a:pt x="654" y="1692"/>
                </a:lnTo>
                <a:lnTo>
                  <a:pt x="661" y="1698"/>
                </a:lnTo>
                <a:lnTo>
                  <a:pt x="673" y="1704"/>
                </a:lnTo>
                <a:lnTo>
                  <a:pt x="680" y="1710"/>
                </a:lnTo>
                <a:lnTo>
                  <a:pt x="690" y="1715"/>
                </a:lnTo>
                <a:lnTo>
                  <a:pt x="698" y="1721"/>
                </a:lnTo>
                <a:lnTo>
                  <a:pt x="707" y="1727"/>
                </a:lnTo>
                <a:lnTo>
                  <a:pt x="717" y="1731"/>
                </a:lnTo>
                <a:lnTo>
                  <a:pt x="726" y="1736"/>
                </a:lnTo>
                <a:lnTo>
                  <a:pt x="736" y="1742"/>
                </a:lnTo>
                <a:lnTo>
                  <a:pt x="745" y="1748"/>
                </a:lnTo>
                <a:lnTo>
                  <a:pt x="755" y="1753"/>
                </a:lnTo>
                <a:lnTo>
                  <a:pt x="762" y="1757"/>
                </a:lnTo>
                <a:lnTo>
                  <a:pt x="772" y="1763"/>
                </a:lnTo>
                <a:lnTo>
                  <a:pt x="781" y="1767"/>
                </a:lnTo>
                <a:lnTo>
                  <a:pt x="791" y="1770"/>
                </a:lnTo>
                <a:lnTo>
                  <a:pt x="798" y="1776"/>
                </a:lnTo>
                <a:lnTo>
                  <a:pt x="808" y="1780"/>
                </a:lnTo>
                <a:lnTo>
                  <a:pt x="817" y="1786"/>
                </a:lnTo>
                <a:lnTo>
                  <a:pt x="827" y="1789"/>
                </a:lnTo>
                <a:lnTo>
                  <a:pt x="834" y="1793"/>
                </a:lnTo>
                <a:lnTo>
                  <a:pt x="844" y="1797"/>
                </a:lnTo>
                <a:lnTo>
                  <a:pt x="853" y="1803"/>
                </a:lnTo>
                <a:lnTo>
                  <a:pt x="863" y="1807"/>
                </a:lnTo>
                <a:lnTo>
                  <a:pt x="873" y="1810"/>
                </a:lnTo>
                <a:lnTo>
                  <a:pt x="882" y="1814"/>
                </a:lnTo>
                <a:lnTo>
                  <a:pt x="892" y="1820"/>
                </a:lnTo>
                <a:lnTo>
                  <a:pt x="899" y="1822"/>
                </a:lnTo>
                <a:lnTo>
                  <a:pt x="909" y="1826"/>
                </a:lnTo>
                <a:lnTo>
                  <a:pt x="918" y="1829"/>
                </a:lnTo>
                <a:lnTo>
                  <a:pt x="928" y="1833"/>
                </a:lnTo>
                <a:lnTo>
                  <a:pt x="935" y="1837"/>
                </a:lnTo>
                <a:lnTo>
                  <a:pt x="945" y="1841"/>
                </a:lnTo>
                <a:lnTo>
                  <a:pt x="956" y="1845"/>
                </a:lnTo>
                <a:lnTo>
                  <a:pt x="966" y="1848"/>
                </a:lnTo>
                <a:lnTo>
                  <a:pt x="973" y="1850"/>
                </a:lnTo>
                <a:lnTo>
                  <a:pt x="983" y="1854"/>
                </a:lnTo>
                <a:lnTo>
                  <a:pt x="992" y="1858"/>
                </a:lnTo>
                <a:lnTo>
                  <a:pt x="1002" y="1860"/>
                </a:lnTo>
                <a:lnTo>
                  <a:pt x="1009" y="1864"/>
                </a:lnTo>
                <a:lnTo>
                  <a:pt x="1019" y="1865"/>
                </a:lnTo>
                <a:lnTo>
                  <a:pt x="1028" y="1869"/>
                </a:lnTo>
                <a:lnTo>
                  <a:pt x="1038" y="1873"/>
                </a:lnTo>
                <a:lnTo>
                  <a:pt x="1053" y="1875"/>
                </a:lnTo>
                <a:lnTo>
                  <a:pt x="1068" y="1879"/>
                </a:lnTo>
                <a:lnTo>
                  <a:pt x="1082" y="1883"/>
                </a:lnTo>
                <a:lnTo>
                  <a:pt x="1097" y="1886"/>
                </a:lnTo>
                <a:lnTo>
                  <a:pt x="1110" y="1890"/>
                </a:lnTo>
                <a:lnTo>
                  <a:pt x="1125" y="1894"/>
                </a:lnTo>
                <a:lnTo>
                  <a:pt x="1141" y="1896"/>
                </a:lnTo>
                <a:lnTo>
                  <a:pt x="1156" y="1900"/>
                </a:lnTo>
                <a:lnTo>
                  <a:pt x="1169" y="1900"/>
                </a:lnTo>
                <a:lnTo>
                  <a:pt x="1182" y="1904"/>
                </a:lnTo>
                <a:lnTo>
                  <a:pt x="1198" y="1905"/>
                </a:lnTo>
                <a:lnTo>
                  <a:pt x="1213" y="1907"/>
                </a:lnTo>
                <a:lnTo>
                  <a:pt x="1226" y="1909"/>
                </a:lnTo>
                <a:lnTo>
                  <a:pt x="1240" y="1909"/>
                </a:lnTo>
                <a:lnTo>
                  <a:pt x="1255" y="1911"/>
                </a:lnTo>
                <a:lnTo>
                  <a:pt x="1270" y="1913"/>
                </a:lnTo>
                <a:lnTo>
                  <a:pt x="1283" y="1913"/>
                </a:lnTo>
                <a:lnTo>
                  <a:pt x="1297" y="1915"/>
                </a:lnTo>
                <a:lnTo>
                  <a:pt x="1310" y="1915"/>
                </a:lnTo>
                <a:lnTo>
                  <a:pt x="1323" y="1915"/>
                </a:lnTo>
                <a:lnTo>
                  <a:pt x="1338" y="1915"/>
                </a:lnTo>
                <a:lnTo>
                  <a:pt x="1352" y="1915"/>
                </a:lnTo>
                <a:lnTo>
                  <a:pt x="1365" y="1915"/>
                </a:lnTo>
                <a:lnTo>
                  <a:pt x="1378" y="1915"/>
                </a:lnTo>
                <a:lnTo>
                  <a:pt x="1392" y="1913"/>
                </a:lnTo>
                <a:lnTo>
                  <a:pt x="1405" y="1911"/>
                </a:lnTo>
                <a:lnTo>
                  <a:pt x="1418" y="1909"/>
                </a:lnTo>
                <a:lnTo>
                  <a:pt x="1432" y="1909"/>
                </a:lnTo>
                <a:lnTo>
                  <a:pt x="1445" y="1907"/>
                </a:lnTo>
                <a:lnTo>
                  <a:pt x="1458" y="1905"/>
                </a:lnTo>
                <a:lnTo>
                  <a:pt x="1472" y="1904"/>
                </a:lnTo>
                <a:lnTo>
                  <a:pt x="1485" y="1902"/>
                </a:lnTo>
                <a:lnTo>
                  <a:pt x="1498" y="1900"/>
                </a:lnTo>
                <a:lnTo>
                  <a:pt x="1510" y="1896"/>
                </a:lnTo>
                <a:lnTo>
                  <a:pt x="1523" y="1894"/>
                </a:lnTo>
                <a:lnTo>
                  <a:pt x="1534" y="1890"/>
                </a:lnTo>
                <a:lnTo>
                  <a:pt x="1548" y="1886"/>
                </a:lnTo>
                <a:lnTo>
                  <a:pt x="1559" y="1883"/>
                </a:lnTo>
                <a:lnTo>
                  <a:pt x="1570" y="1879"/>
                </a:lnTo>
                <a:lnTo>
                  <a:pt x="1584" y="1875"/>
                </a:lnTo>
                <a:lnTo>
                  <a:pt x="1595" y="1871"/>
                </a:lnTo>
                <a:lnTo>
                  <a:pt x="1607" y="1865"/>
                </a:lnTo>
                <a:lnTo>
                  <a:pt x="1618" y="1862"/>
                </a:lnTo>
                <a:lnTo>
                  <a:pt x="1631" y="1858"/>
                </a:lnTo>
                <a:lnTo>
                  <a:pt x="1643" y="1852"/>
                </a:lnTo>
                <a:lnTo>
                  <a:pt x="1652" y="1846"/>
                </a:lnTo>
                <a:lnTo>
                  <a:pt x="1664" y="1841"/>
                </a:lnTo>
                <a:lnTo>
                  <a:pt x="1677" y="1837"/>
                </a:lnTo>
                <a:lnTo>
                  <a:pt x="1686" y="1829"/>
                </a:lnTo>
                <a:lnTo>
                  <a:pt x="1698" y="1824"/>
                </a:lnTo>
                <a:lnTo>
                  <a:pt x="1707" y="1816"/>
                </a:lnTo>
                <a:lnTo>
                  <a:pt x="1719" y="1810"/>
                </a:lnTo>
                <a:lnTo>
                  <a:pt x="1728" y="1803"/>
                </a:lnTo>
                <a:lnTo>
                  <a:pt x="1740" y="1795"/>
                </a:lnTo>
                <a:lnTo>
                  <a:pt x="1749" y="1789"/>
                </a:lnTo>
                <a:lnTo>
                  <a:pt x="1759" y="1782"/>
                </a:lnTo>
                <a:lnTo>
                  <a:pt x="1768" y="1774"/>
                </a:lnTo>
                <a:lnTo>
                  <a:pt x="1778" y="1767"/>
                </a:lnTo>
                <a:lnTo>
                  <a:pt x="1787" y="1759"/>
                </a:lnTo>
                <a:lnTo>
                  <a:pt x="1797" y="1750"/>
                </a:lnTo>
                <a:lnTo>
                  <a:pt x="1806" y="1742"/>
                </a:lnTo>
                <a:lnTo>
                  <a:pt x="1816" y="1732"/>
                </a:lnTo>
                <a:lnTo>
                  <a:pt x="1823" y="1723"/>
                </a:lnTo>
                <a:lnTo>
                  <a:pt x="1833" y="1715"/>
                </a:lnTo>
                <a:lnTo>
                  <a:pt x="1839" y="1708"/>
                </a:lnTo>
                <a:lnTo>
                  <a:pt x="1844" y="1702"/>
                </a:lnTo>
                <a:lnTo>
                  <a:pt x="1848" y="1694"/>
                </a:lnTo>
                <a:lnTo>
                  <a:pt x="1854" y="1689"/>
                </a:lnTo>
                <a:lnTo>
                  <a:pt x="1860" y="1681"/>
                </a:lnTo>
                <a:lnTo>
                  <a:pt x="1863" y="1675"/>
                </a:lnTo>
                <a:lnTo>
                  <a:pt x="1869" y="1668"/>
                </a:lnTo>
                <a:lnTo>
                  <a:pt x="1875" y="1662"/>
                </a:lnTo>
                <a:lnTo>
                  <a:pt x="1879" y="1654"/>
                </a:lnTo>
                <a:lnTo>
                  <a:pt x="1882" y="1647"/>
                </a:lnTo>
                <a:lnTo>
                  <a:pt x="1888" y="1639"/>
                </a:lnTo>
                <a:lnTo>
                  <a:pt x="1892" y="1634"/>
                </a:lnTo>
                <a:lnTo>
                  <a:pt x="1896" y="1626"/>
                </a:lnTo>
                <a:lnTo>
                  <a:pt x="1899" y="1618"/>
                </a:lnTo>
                <a:lnTo>
                  <a:pt x="1905" y="1613"/>
                </a:lnTo>
                <a:lnTo>
                  <a:pt x="1909" y="1605"/>
                </a:lnTo>
                <a:lnTo>
                  <a:pt x="1913" y="1597"/>
                </a:lnTo>
                <a:lnTo>
                  <a:pt x="1917" y="1590"/>
                </a:lnTo>
                <a:lnTo>
                  <a:pt x="1920" y="1582"/>
                </a:lnTo>
                <a:lnTo>
                  <a:pt x="1924" y="1577"/>
                </a:lnTo>
                <a:lnTo>
                  <a:pt x="1926" y="1567"/>
                </a:lnTo>
                <a:lnTo>
                  <a:pt x="1930" y="1561"/>
                </a:lnTo>
                <a:lnTo>
                  <a:pt x="1932" y="1552"/>
                </a:lnTo>
                <a:lnTo>
                  <a:pt x="1938" y="1544"/>
                </a:lnTo>
                <a:lnTo>
                  <a:pt x="1939" y="1537"/>
                </a:lnTo>
                <a:lnTo>
                  <a:pt x="1943" y="1529"/>
                </a:lnTo>
                <a:lnTo>
                  <a:pt x="1945" y="1521"/>
                </a:lnTo>
                <a:lnTo>
                  <a:pt x="1949" y="1514"/>
                </a:lnTo>
                <a:lnTo>
                  <a:pt x="1951" y="1506"/>
                </a:lnTo>
                <a:lnTo>
                  <a:pt x="1953" y="1499"/>
                </a:lnTo>
                <a:lnTo>
                  <a:pt x="1957" y="1489"/>
                </a:lnTo>
                <a:lnTo>
                  <a:pt x="1958" y="1483"/>
                </a:lnTo>
                <a:lnTo>
                  <a:pt x="1960" y="1474"/>
                </a:lnTo>
                <a:lnTo>
                  <a:pt x="1962" y="1466"/>
                </a:lnTo>
                <a:lnTo>
                  <a:pt x="1964" y="1457"/>
                </a:lnTo>
                <a:lnTo>
                  <a:pt x="1966" y="1449"/>
                </a:lnTo>
                <a:lnTo>
                  <a:pt x="1968" y="1440"/>
                </a:lnTo>
                <a:lnTo>
                  <a:pt x="1970" y="1432"/>
                </a:lnTo>
                <a:lnTo>
                  <a:pt x="1972" y="1424"/>
                </a:lnTo>
                <a:lnTo>
                  <a:pt x="1974" y="1415"/>
                </a:lnTo>
                <a:lnTo>
                  <a:pt x="1974" y="1405"/>
                </a:lnTo>
                <a:lnTo>
                  <a:pt x="1976" y="1398"/>
                </a:lnTo>
                <a:lnTo>
                  <a:pt x="1977" y="1390"/>
                </a:lnTo>
                <a:lnTo>
                  <a:pt x="1977" y="1381"/>
                </a:lnTo>
                <a:lnTo>
                  <a:pt x="1979" y="1371"/>
                </a:lnTo>
                <a:lnTo>
                  <a:pt x="1979" y="1364"/>
                </a:lnTo>
                <a:lnTo>
                  <a:pt x="1981" y="1354"/>
                </a:lnTo>
                <a:lnTo>
                  <a:pt x="1983" y="1346"/>
                </a:lnTo>
                <a:lnTo>
                  <a:pt x="1983" y="1337"/>
                </a:lnTo>
                <a:lnTo>
                  <a:pt x="1983" y="1327"/>
                </a:lnTo>
                <a:lnTo>
                  <a:pt x="1983" y="1320"/>
                </a:lnTo>
                <a:lnTo>
                  <a:pt x="1983" y="1312"/>
                </a:lnTo>
                <a:lnTo>
                  <a:pt x="1983" y="1301"/>
                </a:lnTo>
                <a:lnTo>
                  <a:pt x="1983" y="1293"/>
                </a:lnTo>
                <a:lnTo>
                  <a:pt x="1983" y="1284"/>
                </a:lnTo>
                <a:lnTo>
                  <a:pt x="1985" y="1276"/>
                </a:lnTo>
                <a:lnTo>
                  <a:pt x="1983" y="1267"/>
                </a:lnTo>
                <a:lnTo>
                  <a:pt x="1983" y="1257"/>
                </a:lnTo>
                <a:lnTo>
                  <a:pt x="1983" y="1250"/>
                </a:lnTo>
                <a:lnTo>
                  <a:pt x="1983" y="1240"/>
                </a:lnTo>
                <a:lnTo>
                  <a:pt x="1983" y="1230"/>
                </a:lnTo>
                <a:lnTo>
                  <a:pt x="1983" y="1221"/>
                </a:lnTo>
                <a:lnTo>
                  <a:pt x="1981" y="1211"/>
                </a:lnTo>
                <a:lnTo>
                  <a:pt x="1981" y="1204"/>
                </a:lnTo>
                <a:lnTo>
                  <a:pt x="1979" y="1191"/>
                </a:lnTo>
                <a:lnTo>
                  <a:pt x="1977" y="1175"/>
                </a:lnTo>
                <a:lnTo>
                  <a:pt x="1976" y="1162"/>
                </a:lnTo>
                <a:lnTo>
                  <a:pt x="1974" y="1149"/>
                </a:lnTo>
                <a:lnTo>
                  <a:pt x="1972" y="1135"/>
                </a:lnTo>
                <a:lnTo>
                  <a:pt x="1970" y="1124"/>
                </a:lnTo>
                <a:lnTo>
                  <a:pt x="1968" y="1109"/>
                </a:lnTo>
                <a:lnTo>
                  <a:pt x="1964" y="1097"/>
                </a:lnTo>
                <a:lnTo>
                  <a:pt x="1960" y="1082"/>
                </a:lnTo>
                <a:lnTo>
                  <a:pt x="1957" y="1069"/>
                </a:lnTo>
                <a:lnTo>
                  <a:pt x="1955" y="1056"/>
                </a:lnTo>
                <a:lnTo>
                  <a:pt x="1951" y="1042"/>
                </a:lnTo>
                <a:lnTo>
                  <a:pt x="1947" y="1029"/>
                </a:lnTo>
                <a:lnTo>
                  <a:pt x="1943" y="1016"/>
                </a:lnTo>
                <a:lnTo>
                  <a:pt x="1939" y="1002"/>
                </a:lnTo>
                <a:lnTo>
                  <a:pt x="1936" y="989"/>
                </a:lnTo>
                <a:lnTo>
                  <a:pt x="1932" y="976"/>
                </a:lnTo>
                <a:lnTo>
                  <a:pt x="1926" y="962"/>
                </a:lnTo>
                <a:lnTo>
                  <a:pt x="1920" y="947"/>
                </a:lnTo>
                <a:lnTo>
                  <a:pt x="1917" y="936"/>
                </a:lnTo>
                <a:lnTo>
                  <a:pt x="1911" y="921"/>
                </a:lnTo>
                <a:lnTo>
                  <a:pt x="1905" y="907"/>
                </a:lnTo>
                <a:lnTo>
                  <a:pt x="1899" y="894"/>
                </a:lnTo>
                <a:lnTo>
                  <a:pt x="1896" y="881"/>
                </a:lnTo>
                <a:lnTo>
                  <a:pt x="1888" y="867"/>
                </a:lnTo>
                <a:lnTo>
                  <a:pt x="1882" y="854"/>
                </a:lnTo>
                <a:lnTo>
                  <a:pt x="1875" y="841"/>
                </a:lnTo>
                <a:lnTo>
                  <a:pt x="1869" y="827"/>
                </a:lnTo>
                <a:lnTo>
                  <a:pt x="1863" y="814"/>
                </a:lnTo>
                <a:lnTo>
                  <a:pt x="1856" y="801"/>
                </a:lnTo>
                <a:lnTo>
                  <a:pt x="1850" y="788"/>
                </a:lnTo>
                <a:lnTo>
                  <a:pt x="1842" y="774"/>
                </a:lnTo>
                <a:lnTo>
                  <a:pt x="1835" y="759"/>
                </a:lnTo>
                <a:lnTo>
                  <a:pt x="1827" y="748"/>
                </a:lnTo>
                <a:lnTo>
                  <a:pt x="1818" y="734"/>
                </a:lnTo>
                <a:lnTo>
                  <a:pt x="1812" y="721"/>
                </a:lnTo>
                <a:lnTo>
                  <a:pt x="1802" y="708"/>
                </a:lnTo>
                <a:lnTo>
                  <a:pt x="1795" y="694"/>
                </a:lnTo>
                <a:lnTo>
                  <a:pt x="1785" y="681"/>
                </a:lnTo>
                <a:lnTo>
                  <a:pt x="1778" y="668"/>
                </a:lnTo>
                <a:lnTo>
                  <a:pt x="1768" y="654"/>
                </a:lnTo>
                <a:lnTo>
                  <a:pt x="1761" y="641"/>
                </a:lnTo>
                <a:lnTo>
                  <a:pt x="1751" y="628"/>
                </a:lnTo>
                <a:lnTo>
                  <a:pt x="1742" y="615"/>
                </a:lnTo>
                <a:lnTo>
                  <a:pt x="1732" y="603"/>
                </a:lnTo>
                <a:lnTo>
                  <a:pt x="1723" y="590"/>
                </a:lnTo>
                <a:lnTo>
                  <a:pt x="1713" y="576"/>
                </a:lnTo>
                <a:lnTo>
                  <a:pt x="1704" y="565"/>
                </a:lnTo>
                <a:lnTo>
                  <a:pt x="1692" y="552"/>
                </a:lnTo>
                <a:lnTo>
                  <a:pt x="1683" y="538"/>
                </a:lnTo>
                <a:lnTo>
                  <a:pt x="1671" y="525"/>
                </a:lnTo>
                <a:lnTo>
                  <a:pt x="1662" y="514"/>
                </a:lnTo>
                <a:lnTo>
                  <a:pt x="1650" y="500"/>
                </a:lnTo>
                <a:lnTo>
                  <a:pt x="1639" y="489"/>
                </a:lnTo>
                <a:lnTo>
                  <a:pt x="1628" y="478"/>
                </a:lnTo>
                <a:lnTo>
                  <a:pt x="1616" y="464"/>
                </a:lnTo>
                <a:lnTo>
                  <a:pt x="1605" y="453"/>
                </a:lnTo>
                <a:lnTo>
                  <a:pt x="1593" y="442"/>
                </a:lnTo>
                <a:lnTo>
                  <a:pt x="1582" y="428"/>
                </a:lnTo>
                <a:lnTo>
                  <a:pt x="1570" y="417"/>
                </a:lnTo>
                <a:lnTo>
                  <a:pt x="1557" y="405"/>
                </a:lnTo>
                <a:lnTo>
                  <a:pt x="1546" y="394"/>
                </a:lnTo>
                <a:lnTo>
                  <a:pt x="1534" y="383"/>
                </a:lnTo>
                <a:lnTo>
                  <a:pt x="1521" y="371"/>
                </a:lnTo>
                <a:lnTo>
                  <a:pt x="1506" y="358"/>
                </a:lnTo>
                <a:lnTo>
                  <a:pt x="1492" y="345"/>
                </a:lnTo>
                <a:lnTo>
                  <a:pt x="1477" y="331"/>
                </a:lnTo>
                <a:lnTo>
                  <a:pt x="1462" y="320"/>
                </a:lnTo>
                <a:lnTo>
                  <a:pt x="1447" y="307"/>
                </a:lnTo>
                <a:lnTo>
                  <a:pt x="1432" y="295"/>
                </a:lnTo>
                <a:lnTo>
                  <a:pt x="1416" y="284"/>
                </a:lnTo>
                <a:lnTo>
                  <a:pt x="1403" y="272"/>
                </a:lnTo>
                <a:lnTo>
                  <a:pt x="1386" y="261"/>
                </a:lnTo>
                <a:lnTo>
                  <a:pt x="1371" y="249"/>
                </a:lnTo>
                <a:lnTo>
                  <a:pt x="1356" y="240"/>
                </a:lnTo>
                <a:lnTo>
                  <a:pt x="1340" y="229"/>
                </a:lnTo>
                <a:lnTo>
                  <a:pt x="1325" y="219"/>
                </a:lnTo>
                <a:lnTo>
                  <a:pt x="1310" y="210"/>
                </a:lnTo>
                <a:lnTo>
                  <a:pt x="1295" y="200"/>
                </a:lnTo>
                <a:lnTo>
                  <a:pt x="1279" y="191"/>
                </a:lnTo>
                <a:lnTo>
                  <a:pt x="1264" y="181"/>
                </a:lnTo>
                <a:lnTo>
                  <a:pt x="1247" y="172"/>
                </a:lnTo>
                <a:lnTo>
                  <a:pt x="1232" y="162"/>
                </a:lnTo>
                <a:lnTo>
                  <a:pt x="1217" y="154"/>
                </a:lnTo>
                <a:lnTo>
                  <a:pt x="1200" y="145"/>
                </a:lnTo>
                <a:lnTo>
                  <a:pt x="1184" y="137"/>
                </a:lnTo>
                <a:lnTo>
                  <a:pt x="1167" y="130"/>
                </a:lnTo>
                <a:lnTo>
                  <a:pt x="1152" y="122"/>
                </a:lnTo>
                <a:lnTo>
                  <a:pt x="1137" y="115"/>
                </a:lnTo>
                <a:lnTo>
                  <a:pt x="1122" y="107"/>
                </a:lnTo>
                <a:lnTo>
                  <a:pt x="1105" y="99"/>
                </a:lnTo>
                <a:lnTo>
                  <a:pt x="1089" y="94"/>
                </a:lnTo>
                <a:lnTo>
                  <a:pt x="1074" y="86"/>
                </a:lnTo>
                <a:lnTo>
                  <a:pt x="1057" y="80"/>
                </a:lnTo>
                <a:lnTo>
                  <a:pt x="1042" y="75"/>
                </a:lnTo>
                <a:lnTo>
                  <a:pt x="1027" y="69"/>
                </a:lnTo>
                <a:lnTo>
                  <a:pt x="1009" y="63"/>
                </a:lnTo>
                <a:lnTo>
                  <a:pt x="994" y="57"/>
                </a:lnTo>
                <a:lnTo>
                  <a:pt x="977" y="52"/>
                </a:lnTo>
                <a:lnTo>
                  <a:pt x="962" y="48"/>
                </a:lnTo>
                <a:lnTo>
                  <a:pt x="945" y="42"/>
                </a:lnTo>
                <a:lnTo>
                  <a:pt x="930" y="38"/>
                </a:lnTo>
                <a:lnTo>
                  <a:pt x="914" y="35"/>
                </a:lnTo>
                <a:lnTo>
                  <a:pt x="899" y="31"/>
                </a:lnTo>
                <a:lnTo>
                  <a:pt x="882" y="25"/>
                </a:lnTo>
                <a:lnTo>
                  <a:pt x="867" y="23"/>
                </a:lnTo>
                <a:lnTo>
                  <a:pt x="852" y="19"/>
                </a:lnTo>
                <a:lnTo>
                  <a:pt x="836" y="16"/>
                </a:lnTo>
                <a:lnTo>
                  <a:pt x="819" y="14"/>
                </a:lnTo>
                <a:lnTo>
                  <a:pt x="804" y="12"/>
                </a:lnTo>
                <a:lnTo>
                  <a:pt x="789" y="10"/>
                </a:lnTo>
                <a:lnTo>
                  <a:pt x="774" y="8"/>
                </a:lnTo>
                <a:lnTo>
                  <a:pt x="758" y="6"/>
                </a:lnTo>
                <a:lnTo>
                  <a:pt x="743" y="4"/>
                </a:lnTo>
                <a:lnTo>
                  <a:pt x="726" y="2"/>
                </a:lnTo>
                <a:lnTo>
                  <a:pt x="713" y="2"/>
                </a:lnTo>
                <a:lnTo>
                  <a:pt x="698" y="0"/>
                </a:lnTo>
                <a:lnTo>
                  <a:pt x="682" y="0"/>
                </a:lnTo>
                <a:lnTo>
                  <a:pt x="667" y="0"/>
                </a:lnTo>
                <a:lnTo>
                  <a:pt x="652" y="0"/>
                </a:lnTo>
                <a:lnTo>
                  <a:pt x="637" y="0"/>
                </a:lnTo>
                <a:lnTo>
                  <a:pt x="621" y="0"/>
                </a:lnTo>
                <a:lnTo>
                  <a:pt x="608" y="0"/>
                </a:lnTo>
                <a:lnTo>
                  <a:pt x="593" y="2"/>
                </a:lnTo>
                <a:lnTo>
                  <a:pt x="580" y="2"/>
                </a:lnTo>
                <a:lnTo>
                  <a:pt x="564" y="4"/>
                </a:lnTo>
                <a:lnTo>
                  <a:pt x="549" y="6"/>
                </a:lnTo>
                <a:lnTo>
                  <a:pt x="536" y="8"/>
                </a:lnTo>
                <a:lnTo>
                  <a:pt x="528" y="8"/>
                </a:lnTo>
                <a:lnTo>
                  <a:pt x="523" y="10"/>
                </a:lnTo>
                <a:lnTo>
                  <a:pt x="515" y="10"/>
                </a:lnTo>
                <a:lnTo>
                  <a:pt x="507" y="12"/>
                </a:lnTo>
                <a:lnTo>
                  <a:pt x="500" y="14"/>
                </a:lnTo>
                <a:lnTo>
                  <a:pt x="494" y="16"/>
                </a:lnTo>
                <a:lnTo>
                  <a:pt x="486" y="16"/>
                </a:lnTo>
                <a:lnTo>
                  <a:pt x="481" y="18"/>
                </a:lnTo>
                <a:lnTo>
                  <a:pt x="473" y="18"/>
                </a:lnTo>
                <a:lnTo>
                  <a:pt x="466" y="19"/>
                </a:lnTo>
                <a:lnTo>
                  <a:pt x="458" y="21"/>
                </a:lnTo>
                <a:lnTo>
                  <a:pt x="452" y="23"/>
                </a:lnTo>
                <a:lnTo>
                  <a:pt x="445" y="25"/>
                </a:lnTo>
                <a:lnTo>
                  <a:pt x="439" y="27"/>
                </a:lnTo>
                <a:lnTo>
                  <a:pt x="431" y="29"/>
                </a:lnTo>
                <a:lnTo>
                  <a:pt x="426" y="31"/>
                </a:lnTo>
                <a:lnTo>
                  <a:pt x="418" y="33"/>
                </a:lnTo>
                <a:lnTo>
                  <a:pt x="412" y="35"/>
                </a:lnTo>
                <a:lnTo>
                  <a:pt x="405" y="37"/>
                </a:lnTo>
                <a:lnTo>
                  <a:pt x="399" y="40"/>
                </a:lnTo>
                <a:lnTo>
                  <a:pt x="391" y="42"/>
                </a:lnTo>
                <a:lnTo>
                  <a:pt x="386" y="44"/>
                </a:lnTo>
                <a:lnTo>
                  <a:pt x="378" y="48"/>
                </a:lnTo>
                <a:lnTo>
                  <a:pt x="372" y="50"/>
                </a:lnTo>
                <a:lnTo>
                  <a:pt x="367" y="52"/>
                </a:lnTo>
                <a:lnTo>
                  <a:pt x="361" y="54"/>
                </a:lnTo>
                <a:lnTo>
                  <a:pt x="353" y="57"/>
                </a:lnTo>
                <a:lnTo>
                  <a:pt x="348" y="59"/>
                </a:lnTo>
                <a:lnTo>
                  <a:pt x="342" y="63"/>
                </a:lnTo>
                <a:lnTo>
                  <a:pt x="336" y="65"/>
                </a:lnTo>
                <a:lnTo>
                  <a:pt x="331" y="69"/>
                </a:lnTo>
                <a:lnTo>
                  <a:pt x="325" y="73"/>
                </a:lnTo>
                <a:lnTo>
                  <a:pt x="317" y="75"/>
                </a:lnTo>
                <a:lnTo>
                  <a:pt x="311" y="78"/>
                </a:lnTo>
                <a:lnTo>
                  <a:pt x="306" y="80"/>
                </a:lnTo>
                <a:lnTo>
                  <a:pt x="300" y="84"/>
                </a:lnTo>
                <a:lnTo>
                  <a:pt x="292" y="86"/>
                </a:lnTo>
                <a:lnTo>
                  <a:pt x="287" y="90"/>
                </a:lnTo>
                <a:lnTo>
                  <a:pt x="281" y="94"/>
                </a:lnTo>
                <a:lnTo>
                  <a:pt x="275" y="97"/>
                </a:lnTo>
                <a:lnTo>
                  <a:pt x="270" y="101"/>
                </a:lnTo>
                <a:lnTo>
                  <a:pt x="264" y="105"/>
                </a:lnTo>
                <a:lnTo>
                  <a:pt x="258" y="109"/>
                </a:lnTo>
                <a:lnTo>
                  <a:pt x="254" y="113"/>
                </a:lnTo>
                <a:lnTo>
                  <a:pt x="249" y="115"/>
                </a:lnTo>
                <a:lnTo>
                  <a:pt x="243" y="120"/>
                </a:lnTo>
                <a:lnTo>
                  <a:pt x="237" y="124"/>
                </a:lnTo>
                <a:lnTo>
                  <a:pt x="232" y="128"/>
                </a:lnTo>
                <a:lnTo>
                  <a:pt x="226" y="132"/>
                </a:lnTo>
                <a:lnTo>
                  <a:pt x="220" y="135"/>
                </a:lnTo>
                <a:lnTo>
                  <a:pt x="214" y="139"/>
                </a:lnTo>
                <a:lnTo>
                  <a:pt x="211" y="145"/>
                </a:lnTo>
                <a:lnTo>
                  <a:pt x="205" y="149"/>
                </a:lnTo>
                <a:lnTo>
                  <a:pt x="201" y="153"/>
                </a:lnTo>
                <a:lnTo>
                  <a:pt x="195" y="156"/>
                </a:lnTo>
                <a:lnTo>
                  <a:pt x="192" y="162"/>
                </a:lnTo>
                <a:lnTo>
                  <a:pt x="186" y="166"/>
                </a:lnTo>
                <a:lnTo>
                  <a:pt x="180" y="172"/>
                </a:lnTo>
                <a:lnTo>
                  <a:pt x="176" y="175"/>
                </a:lnTo>
                <a:lnTo>
                  <a:pt x="171" y="181"/>
                </a:lnTo>
                <a:lnTo>
                  <a:pt x="165" y="185"/>
                </a:lnTo>
                <a:lnTo>
                  <a:pt x="161" y="191"/>
                </a:lnTo>
                <a:lnTo>
                  <a:pt x="157" y="196"/>
                </a:lnTo>
                <a:lnTo>
                  <a:pt x="154" y="202"/>
                </a:lnTo>
                <a:lnTo>
                  <a:pt x="138" y="215"/>
                </a:lnTo>
                <a:lnTo>
                  <a:pt x="127" y="232"/>
                </a:lnTo>
                <a:lnTo>
                  <a:pt x="114" y="248"/>
                </a:lnTo>
                <a:lnTo>
                  <a:pt x="102" y="265"/>
                </a:lnTo>
                <a:lnTo>
                  <a:pt x="91" y="282"/>
                </a:lnTo>
                <a:lnTo>
                  <a:pt x="81" y="299"/>
                </a:lnTo>
                <a:lnTo>
                  <a:pt x="72" y="316"/>
                </a:lnTo>
                <a:lnTo>
                  <a:pt x="62" y="335"/>
                </a:lnTo>
                <a:lnTo>
                  <a:pt x="53" y="352"/>
                </a:lnTo>
                <a:lnTo>
                  <a:pt x="47" y="371"/>
                </a:lnTo>
                <a:lnTo>
                  <a:pt x="40" y="390"/>
                </a:lnTo>
                <a:lnTo>
                  <a:pt x="32" y="409"/>
                </a:lnTo>
                <a:lnTo>
                  <a:pt x="26" y="428"/>
                </a:lnTo>
                <a:lnTo>
                  <a:pt x="21" y="449"/>
                </a:lnTo>
                <a:lnTo>
                  <a:pt x="15" y="468"/>
                </a:lnTo>
                <a:lnTo>
                  <a:pt x="13" y="489"/>
                </a:lnTo>
                <a:lnTo>
                  <a:pt x="7" y="510"/>
                </a:lnTo>
                <a:lnTo>
                  <a:pt x="5" y="531"/>
                </a:lnTo>
                <a:lnTo>
                  <a:pt x="3" y="552"/>
                </a:lnTo>
                <a:lnTo>
                  <a:pt x="1" y="573"/>
                </a:lnTo>
                <a:lnTo>
                  <a:pt x="0" y="594"/>
                </a:lnTo>
                <a:lnTo>
                  <a:pt x="0" y="615"/>
                </a:lnTo>
                <a:lnTo>
                  <a:pt x="0" y="637"/>
                </a:lnTo>
                <a:lnTo>
                  <a:pt x="0" y="660"/>
                </a:lnTo>
                <a:lnTo>
                  <a:pt x="0" y="681"/>
                </a:lnTo>
                <a:lnTo>
                  <a:pt x="1" y="702"/>
                </a:lnTo>
                <a:lnTo>
                  <a:pt x="3" y="725"/>
                </a:lnTo>
                <a:lnTo>
                  <a:pt x="7" y="748"/>
                </a:lnTo>
                <a:lnTo>
                  <a:pt x="11" y="770"/>
                </a:lnTo>
                <a:lnTo>
                  <a:pt x="15" y="793"/>
                </a:lnTo>
                <a:lnTo>
                  <a:pt x="19" y="816"/>
                </a:lnTo>
                <a:lnTo>
                  <a:pt x="24" y="839"/>
                </a:lnTo>
                <a:lnTo>
                  <a:pt x="30" y="862"/>
                </a:lnTo>
                <a:lnTo>
                  <a:pt x="36" y="884"/>
                </a:lnTo>
                <a:lnTo>
                  <a:pt x="41" y="907"/>
                </a:lnTo>
                <a:lnTo>
                  <a:pt x="49" y="930"/>
                </a:lnTo>
                <a:lnTo>
                  <a:pt x="57" y="953"/>
                </a:lnTo>
                <a:lnTo>
                  <a:pt x="66" y="976"/>
                </a:lnTo>
                <a:lnTo>
                  <a:pt x="74" y="999"/>
                </a:lnTo>
                <a:lnTo>
                  <a:pt x="83" y="1021"/>
                </a:lnTo>
                <a:lnTo>
                  <a:pt x="95" y="1044"/>
                </a:lnTo>
                <a:lnTo>
                  <a:pt x="104" y="1067"/>
                </a:lnTo>
                <a:lnTo>
                  <a:pt x="114" y="1090"/>
                </a:lnTo>
                <a:lnTo>
                  <a:pt x="127" y="1113"/>
                </a:lnTo>
                <a:lnTo>
                  <a:pt x="138" y="1135"/>
                </a:lnTo>
                <a:lnTo>
                  <a:pt x="152" y="1160"/>
                </a:lnTo>
                <a:lnTo>
                  <a:pt x="165" y="1181"/>
                </a:lnTo>
                <a:lnTo>
                  <a:pt x="178" y="1206"/>
                </a:lnTo>
                <a:lnTo>
                  <a:pt x="192" y="1227"/>
                </a:lnTo>
                <a:lnTo>
                  <a:pt x="207" y="1250"/>
                </a:lnTo>
                <a:lnTo>
                  <a:pt x="222" y="1270"/>
                </a:lnTo>
                <a:lnTo>
                  <a:pt x="237" y="1293"/>
                </a:lnTo>
                <a:lnTo>
                  <a:pt x="254" y="1316"/>
                </a:lnTo>
                <a:lnTo>
                  <a:pt x="270" y="1337"/>
                </a:lnTo>
                <a:lnTo>
                  <a:pt x="287" y="1358"/>
                </a:lnTo>
                <a:lnTo>
                  <a:pt x="306" y="1381"/>
                </a:lnTo>
                <a:lnTo>
                  <a:pt x="323" y="1402"/>
                </a:lnTo>
                <a:lnTo>
                  <a:pt x="342" y="1423"/>
                </a:lnTo>
                <a:lnTo>
                  <a:pt x="361" y="1443"/>
                </a:lnTo>
                <a:lnTo>
                  <a:pt x="380" y="1464"/>
                </a:lnTo>
                <a:lnTo>
                  <a:pt x="399" y="1483"/>
                </a:lnTo>
                <a:lnTo>
                  <a:pt x="422" y="1504"/>
                </a:lnTo>
                <a:lnTo>
                  <a:pt x="443" y="1525"/>
                </a:lnTo>
                <a:lnTo>
                  <a:pt x="466" y="1544"/>
                </a:lnTo>
                <a:lnTo>
                  <a:pt x="466" y="1544"/>
                </a:lnTo>
                <a:close/>
              </a:path>
            </a:pathLst>
          </a:custGeom>
          <a:solidFill>
            <a:srgbClr val="99C7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3855085" y="1390491"/>
            <a:ext cx="1346200" cy="1298575"/>
          </a:xfrm>
          <a:custGeom>
            <a:avLst/>
            <a:gdLst>
              <a:gd name="T0" fmla="*/ 471 w 1694"/>
              <a:gd name="T1" fmla="*/ 1384 h 1635"/>
              <a:gd name="T2" fmla="*/ 570 w 1694"/>
              <a:gd name="T3" fmla="*/ 1452 h 1635"/>
              <a:gd name="T4" fmla="*/ 671 w 1694"/>
              <a:gd name="T5" fmla="*/ 1511 h 1635"/>
              <a:gd name="T6" fmla="*/ 772 w 1694"/>
              <a:gd name="T7" fmla="*/ 1559 h 1635"/>
              <a:gd name="T8" fmla="*/ 874 w 1694"/>
              <a:gd name="T9" fmla="*/ 1595 h 1635"/>
              <a:gd name="T10" fmla="*/ 975 w 1694"/>
              <a:gd name="T11" fmla="*/ 1620 h 1635"/>
              <a:gd name="T12" fmla="*/ 1074 w 1694"/>
              <a:gd name="T13" fmla="*/ 1633 h 1635"/>
              <a:gd name="T14" fmla="*/ 1171 w 1694"/>
              <a:gd name="T15" fmla="*/ 1633 h 1635"/>
              <a:gd name="T16" fmla="*/ 1262 w 1694"/>
              <a:gd name="T17" fmla="*/ 1624 h 1635"/>
              <a:gd name="T18" fmla="*/ 1350 w 1694"/>
              <a:gd name="T19" fmla="*/ 1603 h 1635"/>
              <a:gd name="T20" fmla="*/ 1430 w 1694"/>
              <a:gd name="T21" fmla="*/ 1568 h 1635"/>
              <a:gd name="T22" fmla="*/ 1502 w 1694"/>
              <a:gd name="T23" fmla="*/ 1523 h 1635"/>
              <a:gd name="T24" fmla="*/ 1567 w 1694"/>
              <a:gd name="T25" fmla="*/ 1466 h 1635"/>
              <a:gd name="T26" fmla="*/ 1607 w 1694"/>
              <a:gd name="T27" fmla="*/ 1411 h 1635"/>
              <a:gd name="T28" fmla="*/ 1639 w 1694"/>
              <a:gd name="T29" fmla="*/ 1354 h 1635"/>
              <a:gd name="T30" fmla="*/ 1664 w 1694"/>
              <a:gd name="T31" fmla="*/ 1293 h 1635"/>
              <a:gd name="T32" fmla="*/ 1681 w 1694"/>
              <a:gd name="T33" fmla="*/ 1226 h 1635"/>
              <a:gd name="T34" fmla="*/ 1690 w 1694"/>
              <a:gd name="T35" fmla="*/ 1160 h 1635"/>
              <a:gd name="T36" fmla="*/ 1694 w 1694"/>
              <a:gd name="T37" fmla="*/ 1087 h 1635"/>
              <a:gd name="T38" fmla="*/ 1688 w 1694"/>
              <a:gd name="T39" fmla="*/ 1013 h 1635"/>
              <a:gd name="T40" fmla="*/ 1677 w 1694"/>
              <a:gd name="T41" fmla="*/ 939 h 1635"/>
              <a:gd name="T42" fmla="*/ 1658 w 1694"/>
              <a:gd name="T43" fmla="*/ 863 h 1635"/>
              <a:gd name="T44" fmla="*/ 1631 w 1694"/>
              <a:gd name="T45" fmla="*/ 787 h 1635"/>
              <a:gd name="T46" fmla="*/ 1597 w 1694"/>
              <a:gd name="T47" fmla="*/ 711 h 1635"/>
              <a:gd name="T48" fmla="*/ 1559 w 1694"/>
              <a:gd name="T49" fmla="*/ 635 h 1635"/>
              <a:gd name="T50" fmla="*/ 1519 w 1694"/>
              <a:gd name="T51" fmla="*/ 572 h 1635"/>
              <a:gd name="T52" fmla="*/ 1498 w 1694"/>
              <a:gd name="T53" fmla="*/ 542 h 1635"/>
              <a:gd name="T54" fmla="*/ 1468 w 1694"/>
              <a:gd name="T55" fmla="*/ 500 h 1635"/>
              <a:gd name="T56" fmla="*/ 1436 w 1694"/>
              <a:gd name="T57" fmla="*/ 458 h 1635"/>
              <a:gd name="T58" fmla="*/ 1399 w 1694"/>
              <a:gd name="T59" fmla="*/ 418 h 1635"/>
              <a:gd name="T60" fmla="*/ 1363 w 1694"/>
              <a:gd name="T61" fmla="*/ 378 h 1635"/>
              <a:gd name="T62" fmla="*/ 1321 w 1694"/>
              <a:gd name="T63" fmla="*/ 338 h 1635"/>
              <a:gd name="T64" fmla="*/ 1261 w 1694"/>
              <a:gd name="T65" fmla="*/ 283 h 1635"/>
              <a:gd name="T66" fmla="*/ 1164 w 1694"/>
              <a:gd name="T67" fmla="*/ 209 h 1635"/>
              <a:gd name="T68" fmla="*/ 1065 w 1694"/>
              <a:gd name="T69" fmla="*/ 146 h 1635"/>
              <a:gd name="T70" fmla="*/ 962 w 1694"/>
              <a:gd name="T71" fmla="*/ 95 h 1635"/>
              <a:gd name="T72" fmla="*/ 861 w 1694"/>
              <a:gd name="T73" fmla="*/ 53 h 1635"/>
              <a:gd name="T74" fmla="*/ 758 w 1694"/>
              <a:gd name="T75" fmla="*/ 25 h 1635"/>
              <a:gd name="T76" fmla="*/ 660 w 1694"/>
              <a:gd name="T77" fmla="*/ 8 h 1635"/>
              <a:gd name="T78" fmla="*/ 561 w 1694"/>
              <a:gd name="T79" fmla="*/ 0 h 1635"/>
              <a:gd name="T80" fmla="*/ 466 w 1694"/>
              <a:gd name="T81" fmla="*/ 6 h 1635"/>
              <a:gd name="T82" fmla="*/ 378 w 1694"/>
              <a:gd name="T83" fmla="*/ 23 h 1635"/>
              <a:gd name="T84" fmla="*/ 294 w 1694"/>
              <a:gd name="T85" fmla="*/ 51 h 1635"/>
              <a:gd name="T86" fmla="*/ 220 w 1694"/>
              <a:gd name="T87" fmla="*/ 93 h 1635"/>
              <a:gd name="T88" fmla="*/ 154 w 1694"/>
              <a:gd name="T89" fmla="*/ 146 h 1635"/>
              <a:gd name="T90" fmla="*/ 97 w 1694"/>
              <a:gd name="T91" fmla="*/ 213 h 1635"/>
              <a:gd name="T92" fmla="*/ 53 w 1694"/>
              <a:gd name="T93" fmla="*/ 287 h 1635"/>
              <a:gd name="T94" fmla="*/ 21 w 1694"/>
              <a:gd name="T95" fmla="*/ 367 h 1635"/>
              <a:gd name="T96" fmla="*/ 3 w 1694"/>
              <a:gd name="T97" fmla="*/ 452 h 1635"/>
              <a:gd name="T98" fmla="*/ 0 w 1694"/>
              <a:gd name="T99" fmla="*/ 544 h 1635"/>
              <a:gd name="T100" fmla="*/ 7 w 1694"/>
              <a:gd name="T101" fmla="*/ 639 h 1635"/>
              <a:gd name="T102" fmla="*/ 26 w 1694"/>
              <a:gd name="T103" fmla="*/ 736 h 1635"/>
              <a:gd name="T104" fmla="*/ 57 w 1694"/>
              <a:gd name="T105" fmla="*/ 833 h 1635"/>
              <a:gd name="T106" fmla="*/ 99 w 1694"/>
              <a:gd name="T107" fmla="*/ 932 h 1635"/>
              <a:gd name="T108" fmla="*/ 152 w 1694"/>
              <a:gd name="T109" fmla="*/ 1028 h 1635"/>
              <a:gd name="T110" fmla="*/ 216 w 1694"/>
              <a:gd name="T111" fmla="*/ 1124 h 1635"/>
              <a:gd name="T112" fmla="*/ 291 w 1694"/>
              <a:gd name="T113" fmla="*/ 1215 h 1635"/>
              <a:gd name="T114" fmla="*/ 378 w 1694"/>
              <a:gd name="T115" fmla="*/ 1304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94" h="1635">
                <a:moveTo>
                  <a:pt x="397" y="1321"/>
                </a:moveTo>
                <a:lnTo>
                  <a:pt x="414" y="1336"/>
                </a:lnTo>
                <a:lnTo>
                  <a:pt x="433" y="1352"/>
                </a:lnTo>
                <a:lnTo>
                  <a:pt x="452" y="1367"/>
                </a:lnTo>
                <a:lnTo>
                  <a:pt x="471" y="1384"/>
                </a:lnTo>
                <a:lnTo>
                  <a:pt x="490" y="1397"/>
                </a:lnTo>
                <a:lnTo>
                  <a:pt x="511" y="1413"/>
                </a:lnTo>
                <a:lnTo>
                  <a:pt x="530" y="1426"/>
                </a:lnTo>
                <a:lnTo>
                  <a:pt x="551" y="1439"/>
                </a:lnTo>
                <a:lnTo>
                  <a:pt x="570" y="1452"/>
                </a:lnTo>
                <a:lnTo>
                  <a:pt x="589" y="1466"/>
                </a:lnTo>
                <a:lnTo>
                  <a:pt x="610" y="1477"/>
                </a:lnTo>
                <a:lnTo>
                  <a:pt x="629" y="1489"/>
                </a:lnTo>
                <a:lnTo>
                  <a:pt x="650" y="1500"/>
                </a:lnTo>
                <a:lnTo>
                  <a:pt x="671" y="1511"/>
                </a:lnTo>
                <a:lnTo>
                  <a:pt x="690" y="1521"/>
                </a:lnTo>
                <a:lnTo>
                  <a:pt x="711" y="1532"/>
                </a:lnTo>
                <a:lnTo>
                  <a:pt x="730" y="1540"/>
                </a:lnTo>
                <a:lnTo>
                  <a:pt x="751" y="1549"/>
                </a:lnTo>
                <a:lnTo>
                  <a:pt x="772" y="1559"/>
                </a:lnTo>
                <a:lnTo>
                  <a:pt x="793" y="1567"/>
                </a:lnTo>
                <a:lnTo>
                  <a:pt x="812" y="1574"/>
                </a:lnTo>
                <a:lnTo>
                  <a:pt x="833" y="1582"/>
                </a:lnTo>
                <a:lnTo>
                  <a:pt x="854" y="1587"/>
                </a:lnTo>
                <a:lnTo>
                  <a:pt x="874" y="1595"/>
                </a:lnTo>
                <a:lnTo>
                  <a:pt x="893" y="1601"/>
                </a:lnTo>
                <a:lnTo>
                  <a:pt x="914" y="1606"/>
                </a:lnTo>
                <a:lnTo>
                  <a:pt x="935" y="1610"/>
                </a:lnTo>
                <a:lnTo>
                  <a:pt x="956" y="1616"/>
                </a:lnTo>
                <a:lnTo>
                  <a:pt x="975" y="1620"/>
                </a:lnTo>
                <a:lnTo>
                  <a:pt x="996" y="1624"/>
                </a:lnTo>
                <a:lnTo>
                  <a:pt x="1015" y="1627"/>
                </a:lnTo>
                <a:lnTo>
                  <a:pt x="1036" y="1629"/>
                </a:lnTo>
                <a:lnTo>
                  <a:pt x="1055" y="1631"/>
                </a:lnTo>
                <a:lnTo>
                  <a:pt x="1074" y="1633"/>
                </a:lnTo>
                <a:lnTo>
                  <a:pt x="1095" y="1633"/>
                </a:lnTo>
                <a:lnTo>
                  <a:pt x="1114" y="1635"/>
                </a:lnTo>
                <a:lnTo>
                  <a:pt x="1131" y="1635"/>
                </a:lnTo>
                <a:lnTo>
                  <a:pt x="1152" y="1635"/>
                </a:lnTo>
                <a:lnTo>
                  <a:pt x="1171" y="1633"/>
                </a:lnTo>
                <a:lnTo>
                  <a:pt x="1190" y="1633"/>
                </a:lnTo>
                <a:lnTo>
                  <a:pt x="1207" y="1631"/>
                </a:lnTo>
                <a:lnTo>
                  <a:pt x="1226" y="1629"/>
                </a:lnTo>
                <a:lnTo>
                  <a:pt x="1245" y="1627"/>
                </a:lnTo>
                <a:lnTo>
                  <a:pt x="1262" y="1624"/>
                </a:lnTo>
                <a:lnTo>
                  <a:pt x="1281" y="1620"/>
                </a:lnTo>
                <a:lnTo>
                  <a:pt x="1299" y="1616"/>
                </a:lnTo>
                <a:lnTo>
                  <a:pt x="1316" y="1612"/>
                </a:lnTo>
                <a:lnTo>
                  <a:pt x="1333" y="1608"/>
                </a:lnTo>
                <a:lnTo>
                  <a:pt x="1350" y="1603"/>
                </a:lnTo>
                <a:lnTo>
                  <a:pt x="1367" y="1597"/>
                </a:lnTo>
                <a:lnTo>
                  <a:pt x="1382" y="1589"/>
                </a:lnTo>
                <a:lnTo>
                  <a:pt x="1399" y="1584"/>
                </a:lnTo>
                <a:lnTo>
                  <a:pt x="1415" y="1576"/>
                </a:lnTo>
                <a:lnTo>
                  <a:pt x="1430" y="1568"/>
                </a:lnTo>
                <a:lnTo>
                  <a:pt x="1445" y="1561"/>
                </a:lnTo>
                <a:lnTo>
                  <a:pt x="1460" y="1551"/>
                </a:lnTo>
                <a:lnTo>
                  <a:pt x="1474" y="1542"/>
                </a:lnTo>
                <a:lnTo>
                  <a:pt x="1487" y="1532"/>
                </a:lnTo>
                <a:lnTo>
                  <a:pt x="1502" y="1523"/>
                </a:lnTo>
                <a:lnTo>
                  <a:pt x="1515" y="1511"/>
                </a:lnTo>
                <a:lnTo>
                  <a:pt x="1529" y="1500"/>
                </a:lnTo>
                <a:lnTo>
                  <a:pt x="1542" y="1489"/>
                </a:lnTo>
                <a:lnTo>
                  <a:pt x="1553" y="1477"/>
                </a:lnTo>
                <a:lnTo>
                  <a:pt x="1567" y="1466"/>
                </a:lnTo>
                <a:lnTo>
                  <a:pt x="1574" y="1454"/>
                </a:lnTo>
                <a:lnTo>
                  <a:pt x="1582" y="1443"/>
                </a:lnTo>
                <a:lnTo>
                  <a:pt x="1591" y="1433"/>
                </a:lnTo>
                <a:lnTo>
                  <a:pt x="1599" y="1422"/>
                </a:lnTo>
                <a:lnTo>
                  <a:pt x="1607" y="1411"/>
                </a:lnTo>
                <a:lnTo>
                  <a:pt x="1612" y="1399"/>
                </a:lnTo>
                <a:lnTo>
                  <a:pt x="1620" y="1388"/>
                </a:lnTo>
                <a:lnTo>
                  <a:pt x="1628" y="1378"/>
                </a:lnTo>
                <a:lnTo>
                  <a:pt x="1631" y="1365"/>
                </a:lnTo>
                <a:lnTo>
                  <a:pt x="1639" y="1354"/>
                </a:lnTo>
                <a:lnTo>
                  <a:pt x="1645" y="1342"/>
                </a:lnTo>
                <a:lnTo>
                  <a:pt x="1650" y="1331"/>
                </a:lnTo>
                <a:lnTo>
                  <a:pt x="1654" y="1317"/>
                </a:lnTo>
                <a:lnTo>
                  <a:pt x="1660" y="1306"/>
                </a:lnTo>
                <a:lnTo>
                  <a:pt x="1664" y="1293"/>
                </a:lnTo>
                <a:lnTo>
                  <a:pt x="1668" y="1279"/>
                </a:lnTo>
                <a:lnTo>
                  <a:pt x="1671" y="1266"/>
                </a:lnTo>
                <a:lnTo>
                  <a:pt x="1675" y="1253"/>
                </a:lnTo>
                <a:lnTo>
                  <a:pt x="1679" y="1240"/>
                </a:lnTo>
                <a:lnTo>
                  <a:pt x="1681" y="1226"/>
                </a:lnTo>
                <a:lnTo>
                  <a:pt x="1685" y="1213"/>
                </a:lnTo>
                <a:lnTo>
                  <a:pt x="1687" y="1200"/>
                </a:lnTo>
                <a:lnTo>
                  <a:pt x="1688" y="1186"/>
                </a:lnTo>
                <a:lnTo>
                  <a:pt x="1690" y="1173"/>
                </a:lnTo>
                <a:lnTo>
                  <a:pt x="1690" y="1160"/>
                </a:lnTo>
                <a:lnTo>
                  <a:pt x="1692" y="1144"/>
                </a:lnTo>
                <a:lnTo>
                  <a:pt x="1692" y="1129"/>
                </a:lnTo>
                <a:lnTo>
                  <a:pt x="1694" y="1116"/>
                </a:lnTo>
                <a:lnTo>
                  <a:pt x="1694" y="1103"/>
                </a:lnTo>
                <a:lnTo>
                  <a:pt x="1694" y="1087"/>
                </a:lnTo>
                <a:lnTo>
                  <a:pt x="1694" y="1072"/>
                </a:lnTo>
                <a:lnTo>
                  <a:pt x="1694" y="1059"/>
                </a:lnTo>
                <a:lnTo>
                  <a:pt x="1692" y="1044"/>
                </a:lnTo>
                <a:lnTo>
                  <a:pt x="1690" y="1028"/>
                </a:lnTo>
                <a:lnTo>
                  <a:pt x="1688" y="1013"/>
                </a:lnTo>
                <a:lnTo>
                  <a:pt x="1687" y="1000"/>
                </a:lnTo>
                <a:lnTo>
                  <a:pt x="1685" y="985"/>
                </a:lnTo>
                <a:lnTo>
                  <a:pt x="1683" y="970"/>
                </a:lnTo>
                <a:lnTo>
                  <a:pt x="1679" y="954"/>
                </a:lnTo>
                <a:lnTo>
                  <a:pt x="1677" y="939"/>
                </a:lnTo>
                <a:lnTo>
                  <a:pt x="1673" y="924"/>
                </a:lnTo>
                <a:lnTo>
                  <a:pt x="1669" y="909"/>
                </a:lnTo>
                <a:lnTo>
                  <a:pt x="1666" y="894"/>
                </a:lnTo>
                <a:lnTo>
                  <a:pt x="1662" y="878"/>
                </a:lnTo>
                <a:lnTo>
                  <a:pt x="1658" y="863"/>
                </a:lnTo>
                <a:lnTo>
                  <a:pt x="1652" y="848"/>
                </a:lnTo>
                <a:lnTo>
                  <a:pt x="1649" y="833"/>
                </a:lnTo>
                <a:lnTo>
                  <a:pt x="1643" y="817"/>
                </a:lnTo>
                <a:lnTo>
                  <a:pt x="1637" y="802"/>
                </a:lnTo>
                <a:lnTo>
                  <a:pt x="1631" y="787"/>
                </a:lnTo>
                <a:lnTo>
                  <a:pt x="1624" y="772"/>
                </a:lnTo>
                <a:lnTo>
                  <a:pt x="1618" y="757"/>
                </a:lnTo>
                <a:lnTo>
                  <a:pt x="1610" y="741"/>
                </a:lnTo>
                <a:lnTo>
                  <a:pt x="1605" y="726"/>
                </a:lnTo>
                <a:lnTo>
                  <a:pt x="1597" y="711"/>
                </a:lnTo>
                <a:lnTo>
                  <a:pt x="1591" y="696"/>
                </a:lnTo>
                <a:lnTo>
                  <a:pt x="1584" y="681"/>
                </a:lnTo>
                <a:lnTo>
                  <a:pt x="1574" y="665"/>
                </a:lnTo>
                <a:lnTo>
                  <a:pt x="1567" y="650"/>
                </a:lnTo>
                <a:lnTo>
                  <a:pt x="1559" y="635"/>
                </a:lnTo>
                <a:lnTo>
                  <a:pt x="1550" y="620"/>
                </a:lnTo>
                <a:lnTo>
                  <a:pt x="1542" y="606"/>
                </a:lnTo>
                <a:lnTo>
                  <a:pt x="1532" y="591"/>
                </a:lnTo>
                <a:lnTo>
                  <a:pt x="1523" y="576"/>
                </a:lnTo>
                <a:lnTo>
                  <a:pt x="1519" y="572"/>
                </a:lnTo>
                <a:lnTo>
                  <a:pt x="1517" y="566"/>
                </a:lnTo>
                <a:lnTo>
                  <a:pt x="1513" y="563"/>
                </a:lnTo>
                <a:lnTo>
                  <a:pt x="1512" y="559"/>
                </a:lnTo>
                <a:lnTo>
                  <a:pt x="1504" y="551"/>
                </a:lnTo>
                <a:lnTo>
                  <a:pt x="1498" y="542"/>
                </a:lnTo>
                <a:lnTo>
                  <a:pt x="1493" y="534"/>
                </a:lnTo>
                <a:lnTo>
                  <a:pt x="1487" y="525"/>
                </a:lnTo>
                <a:lnTo>
                  <a:pt x="1481" y="517"/>
                </a:lnTo>
                <a:lnTo>
                  <a:pt x="1475" y="509"/>
                </a:lnTo>
                <a:lnTo>
                  <a:pt x="1468" y="500"/>
                </a:lnTo>
                <a:lnTo>
                  <a:pt x="1462" y="492"/>
                </a:lnTo>
                <a:lnTo>
                  <a:pt x="1455" y="483"/>
                </a:lnTo>
                <a:lnTo>
                  <a:pt x="1449" y="475"/>
                </a:lnTo>
                <a:lnTo>
                  <a:pt x="1441" y="466"/>
                </a:lnTo>
                <a:lnTo>
                  <a:pt x="1436" y="458"/>
                </a:lnTo>
                <a:lnTo>
                  <a:pt x="1428" y="451"/>
                </a:lnTo>
                <a:lnTo>
                  <a:pt x="1422" y="443"/>
                </a:lnTo>
                <a:lnTo>
                  <a:pt x="1415" y="433"/>
                </a:lnTo>
                <a:lnTo>
                  <a:pt x="1407" y="426"/>
                </a:lnTo>
                <a:lnTo>
                  <a:pt x="1399" y="418"/>
                </a:lnTo>
                <a:lnTo>
                  <a:pt x="1392" y="411"/>
                </a:lnTo>
                <a:lnTo>
                  <a:pt x="1384" y="401"/>
                </a:lnTo>
                <a:lnTo>
                  <a:pt x="1377" y="393"/>
                </a:lnTo>
                <a:lnTo>
                  <a:pt x="1369" y="386"/>
                </a:lnTo>
                <a:lnTo>
                  <a:pt x="1363" y="378"/>
                </a:lnTo>
                <a:lnTo>
                  <a:pt x="1354" y="371"/>
                </a:lnTo>
                <a:lnTo>
                  <a:pt x="1346" y="363"/>
                </a:lnTo>
                <a:lnTo>
                  <a:pt x="1339" y="354"/>
                </a:lnTo>
                <a:lnTo>
                  <a:pt x="1331" y="348"/>
                </a:lnTo>
                <a:lnTo>
                  <a:pt x="1321" y="338"/>
                </a:lnTo>
                <a:lnTo>
                  <a:pt x="1316" y="333"/>
                </a:lnTo>
                <a:lnTo>
                  <a:pt x="1306" y="325"/>
                </a:lnTo>
                <a:lnTo>
                  <a:pt x="1299" y="317"/>
                </a:lnTo>
                <a:lnTo>
                  <a:pt x="1280" y="300"/>
                </a:lnTo>
                <a:lnTo>
                  <a:pt x="1261" y="283"/>
                </a:lnTo>
                <a:lnTo>
                  <a:pt x="1242" y="268"/>
                </a:lnTo>
                <a:lnTo>
                  <a:pt x="1223" y="253"/>
                </a:lnTo>
                <a:lnTo>
                  <a:pt x="1203" y="238"/>
                </a:lnTo>
                <a:lnTo>
                  <a:pt x="1183" y="224"/>
                </a:lnTo>
                <a:lnTo>
                  <a:pt x="1164" y="209"/>
                </a:lnTo>
                <a:lnTo>
                  <a:pt x="1145" y="198"/>
                </a:lnTo>
                <a:lnTo>
                  <a:pt x="1124" y="182"/>
                </a:lnTo>
                <a:lnTo>
                  <a:pt x="1105" y="171"/>
                </a:lnTo>
                <a:lnTo>
                  <a:pt x="1084" y="158"/>
                </a:lnTo>
                <a:lnTo>
                  <a:pt x="1065" y="146"/>
                </a:lnTo>
                <a:lnTo>
                  <a:pt x="1044" y="135"/>
                </a:lnTo>
                <a:lnTo>
                  <a:pt x="1023" y="124"/>
                </a:lnTo>
                <a:lnTo>
                  <a:pt x="1004" y="114"/>
                </a:lnTo>
                <a:lnTo>
                  <a:pt x="983" y="105"/>
                </a:lnTo>
                <a:lnTo>
                  <a:pt x="962" y="95"/>
                </a:lnTo>
                <a:lnTo>
                  <a:pt x="943" y="86"/>
                </a:lnTo>
                <a:lnTo>
                  <a:pt x="922" y="76"/>
                </a:lnTo>
                <a:lnTo>
                  <a:pt x="901" y="68"/>
                </a:lnTo>
                <a:lnTo>
                  <a:pt x="880" y="61"/>
                </a:lnTo>
                <a:lnTo>
                  <a:pt x="861" y="53"/>
                </a:lnTo>
                <a:lnTo>
                  <a:pt x="840" y="46"/>
                </a:lnTo>
                <a:lnTo>
                  <a:pt x="819" y="42"/>
                </a:lnTo>
                <a:lnTo>
                  <a:pt x="798" y="34"/>
                </a:lnTo>
                <a:lnTo>
                  <a:pt x="779" y="28"/>
                </a:lnTo>
                <a:lnTo>
                  <a:pt x="758" y="25"/>
                </a:lnTo>
                <a:lnTo>
                  <a:pt x="739" y="19"/>
                </a:lnTo>
                <a:lnTo>
                  <a:pt x="719" y="15"/>
                </a:lnTo>
                <a:lnTo>
                  <a:pt x="698" y="11"/>
                </a:lnTo>
                <a:lnTo>
                  <a:pt x="679" y="9"/>
                </a:lnTo>
                <a:lnTo>
                  <a:pt x="660" y="8"/>
                </a:lnTo>
                <a:lnTo>
                  <a:pt x="639" y="6"/>
                </a:lnTo>
                <a:lnTo>
                  <a:pt x="620" y="2"/>
                </a:lnTo>
                <a:lnTo>
                  <a:pt x="601" y="0"/>
                </a:lnTo>
                <a:lnTo>
                  <a:pt x="580" y="0"/>
                </a:lnTo>
                <a:lnTo>
                  <a:pt x="561" y="0"/>
                </a:lnTo>
                <a:lnTo>
                  <a:pt x="542" y="0"/>
                </a:lnTo>
                <a:lnTo>
                  <a:pt x="523" y="0"/>
                </a:lnTo>
                <a:lnTo>
                  <a:pt x="504" y="2"/>
                </a:lnTo>
                <a:lnTo>
                  <a:pt x="485" y="4"/>
                </a:lnTo>
                <a:lnTo>
                  <a:pt x="466" y="6"/>
                </a:lnTo>
                <a:lnTo>
                  <a:pt x="448" y="8"/>
                </a:lnTo>
                <a:lnTo>
                  <a:pt x="429" y="11"/>
                </a:lnTo>
                <a:lnTo>
                  <a:pt x="412" y="13"/>
                </a:lnTo>
                <a:lnTo>
                  <a:pt x="395" y="19"/>
                </a:lnTo>
                <a:lnTo>
                  <a:pt x="378" y="23"/>
                </a:lnTo>
                <a:lnTo>
                  <a:pt x="361" y="28"/>
                </a:lnTo>
                <a:lnTo>
                  <a:pt x="344" y="32"/>
                </a:lnTo>
                <a:lnTo>
                  <a:pt x="327" y="38"/>
                </a:lnTo>
                <a:lnTo>
                  <a:pt x="312" y="46"/>
                </a:lnTo>
                <a:lnTo>
                  <a:pt x="294" y="51"/>
                </a:lnTo>
                <a:lnTo>
                  <a:pt x="279" y="59"/>
                </a:lnTo>
                <a:lnTo>
                  <a:pt x="264" y="66"/>
                </a:lnTo>
                <a:lnTo>
                  <a:pt x="249" y="74"/>
                </a:lnTo>
                <a:lnTo>
                  <a:pt x="234" y="84"/>
                </a:lnTo>
                <a:lnTo>
                  <a:pt x="220" y="93"/>
                </a:lnTo>
                <a:lnTo>
                  <a:pt x="205" y="103"/>
                </a:lnTo>
                <a:lnTo>
                  <a:pt x="192" y="112"/>
                </a:lnTo>
                <a:lnTo>
                  <a:pt x="178" y="124"/>
                </a:lnTo>
                <a:lnTo>
                  <a:pt x="165" y="135"/>
                </a:lnTo>
                <a:lnTo>
                  <a:pt x="154" y="146"/>
                </a:lnTo>
                <a:lnTo>
                  <a:pt x="140" y="160"/>
                </a:lnTo>
                <a:lnTo>
                  <a:pt x="131" y="173"/>
                </a:lnTo>
                <a:lnTo>
                  <a:pt x="118" y="184"/>
                </a:lnTo>
                <a:lnTo>
                  <a:pt x="106" y="198"/>
                </a:lnTo>
                <a:lnTo>
                  <a:pt x="97" y="213"/>
                </a:lnTo>
                <a:lnTo>
                  <a:pt x="87" y="226"/>
                </a:lnTo>
                <a:lnTo>
                  <a:pt x="78" y="241"/>
                </a:lnTo>
                <a:lnTo>
                  <a:pt x="68" y="255"/>
                </a:lnTo>
                <a:lnTo>
                  <a:pt x="61" y="270"/>
                </a:lnTo>
                <a:lnTo>
                  <a:pt x="53" y="287"/>
                </a:lnTo>
                <a:lnTo>
                  <a:pt x="45" y="300"/>
                </a:lnTo>
                <a:lnTo>
                  <a:pt x="38" y="317"/>
                </a:lnTo>
                <a:lnTo>
                  <a:pt x="32" y="333"/>
                </a:lnTo>
                <a:lnTo>
                  <a:pt x="26" y="350"/>
                </a:lnTo>
                <a:lnTo>
                  <a:pt x="21" y="367"/>
                </a:lnTo>
                <a:lnTo>
                  <a:pt x="17" y="384"/>
                </a:lnTo>
                <a:lnTo>
                  <a:pt x="13" y="401"/>
                </a:lnTo>
                <a:lnTo>
                  <a:pt x="11" y="418"/>
                </a:lnTo>
                <a:lnTo>
                  <a:pt x="5" y="435"/>
                </a:lnTo>
                <a:lnTo>
                  <a:pt x="3" y="452"/>
                </a:lnTo>
                <a:lnTo>
                  <a:pt x="2" y="471"/>
                </a:lnTo>
                <a:lnTo>
                  <a:pt x="2" y="489"/>
                </a:lnTo>
                <a:lnTo>
                  <a:pt x="0" y="508"/>
                </a:lnTo>
                <a:lnTo>
                  <a:pt x="0" y="525"/>
                </a:lnTo>
                <a:lnTo>
                  <a:pt x="0" y="544"/>
                </a:lnTo>
                <a:lnTo>
                  <a:pt x="0" y="563"/>
                </a:lnTo>
                <a:lnTo>
                  <a:pt x="0" y="582"/>
                </a:lnTo>
                <a:lnTo>
                  <a:pt x="2" y="601"/>
                </a:lnTo>
                <a:lnTo>
                  <a:pt x="3" y="620"/>
                </a:lnTo>
                <a:lnTo>
                  <a:pt x="7" y="639"/>
                </a:lnTo>
                <a:lnTo>
                  <a:pt x="9" y="658"/>
                </a:lnTo>
                <a:lnTo>
                  <a:pt x="13" y="677"/>
                </a:lnTo>
                <a:lnTo>
                  <a:pt x="17" y="698"/>
                </a:lnTo>
                <a:lnTo>
                  <a:pt x="21" y="717"/>
                </a:lnTo>
                <a:lnTo>
                  <a:pt x="26" y="736"/>
                </a:lnTo>
                <a:lnTo>
                  <a:pt x="32" y="755"/>
                </a:lnTo>
                <a:lnTo>
                  <a:pt x="36" y="774"/>
                </a:lnTo>
                <a:lnTo>
                  <a:pt x="43" y="795"/>
                </a:lnTo>
                <a:lnTo>
                  <a:pt x="49" y="814"/>
                </a:lnTo>
                <a:lnTo>
                  <a:pt x="57" y="833"/>
                </a:lnTo>
                <a:lnTo>
                  <a:pt x="62" y="854"/>
                </a:lnTo>
                <a:lnTo>
                  <a:pt x="72" y="874"/>
                </a:lnTo>
                <a:lnTo>
                  <a:pt x="80" y="894"/>
                </a:lnTo>
                <a:lnTo>
                  <a:pt x="89" y="913"/>
                </a:lnTo>
                <a:lnTo>
                  <a:pt x="99" y="932"/>
                </a:lnTo>
                <a:lnTo>
                  <a:pt x="108" y="952"/>
                </a:lnTo>
                <a:lnTo>
                  <a:pt x="118" y="971"/>
                </a:lnTo>
                <a:lnTo>
                  <a:pt x="129" y="990"/>
                </a:lnTo>
                <a:lnTo>
                  <a:pt x="140" y="1009"/>
                </a:lnTo>
                <a:lnTo>
                  <a:pt x="152" y="1028"/>
                </a:lnTo>
                <a:lnTo>
                  <a:pt x="163" y="1047"/>
                </a:lnTo>
                <a:lnTo>
                  <a:pt x="177" y="1067"/>
                </a:lnTo>
                <a:lnTo>
                  <a:pt x="188" y="1087"/>
                </a:lnTo>
                <a:lnTo>
                  <a:pt x="203" y="1106"/>
                </a:lnTo>
                <a:lnTo>
                  <a:pt x="216" y="1124"/>
                </a:lnTo>
                <a:lnTo>
                  <a:pt x="230" y="1143"/>
                </a:lnTo>
                <a:lnTo>
                  <a:pt x="245" y="1162"/>
                </a:lnTo>
                <a:lnTo>
                  <a:pt x="260" y="1181"/>
                </a:lnTo>
                <a:lnTo>
                  <a:pt x="275" y="1198"/>
                </a:lnTo>
                <a:lnTo>
                  <a:pt x="291" y="1215"/>
                </a:lnTo>
                <a:lnTo>
                  <a:pt x="308" y="1232"/>
                </a:lnTo>
                <a:lnTo>
                  <a:pt x="325" y="1251"/>
                </a:lnTo>
                <a:lnTo>
                  <a:pt x="342" y="1268"/>
                </a:lnTo>
                <a:lnTo>
                  <a:pt x="361" y="1287"/>
                </a:lnTo>
                <a:lnTo>
                  <a:pt x="378" y="1304"/>
                </a:lnTo>
                <a:lnTo>
                  <a:pt x="397" y="1321"/>
                </a:lnTo>
                <a:lnTo>
                  <a:pt x="397" y="1321"/>
                </a:lnTo>
                <a:close/>
              </a:path>
            </a:pathLst>
          </a:custGeom>
          <a:solidFill>
            <a:srgbClr val="80B5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4085272" y="1538129"/>
            <a:ext cx="1116013" cy="1074738"/>
          </a:xfrm>
          <a:custGeom>
            <a:avLst/>
            <a:gdLst>
              <a:gd name="T0" fmla="*/ 391 w 1405"/>
              <a:gd name="T1" fmla="*/ 1147 h 1356"/>
              <a:gd name="T2" fmla="*/ 471 w 1405"/>
              <a:gd name="T3" fmla="*/ 1204 h 1356"/>
              <a:gd name="T4" fmla="*/ 555 w 1405"/>
              <a:gd name="T5" fmla="*/ 1253 h 1356"/>
              <a:gd name="T6" fmla="*/ 641 w 1405"/>
              <a:gd name="T7" fmla="*/ 1291 h 1356"/>
              <a:gd name="T8" fmla="*/ 724 w 1405"/>
              <a:gd name="T9" fmla="*/ 1324 h 1356"/>
              <a:gd name="T10" fmla="*/ 808 w 1405"/>
              <a:gd name="T11" fmla="*/ 1343 h 1356"/>
              <a:gd name="T12" fmla="*/ 892 w 1405"/>
              <a:gd name="T13" fmla="*/ 1354 h 1356"/>
              <a:gd name="T14" fmla="*/ 972 w 1405"/>
              <a:gd name="T15" fmla="*/ 1356 h 1356"/>
              <a:gd name="T16" fmla="*/ 1048 w 1405"/>
              <a:gd name="T17" fmla="*/ 1346 h 1356"/>
              <a:gd name="T18" fmla="*/ 1118 w 1405"/>
              <a:gd name="T19" fmla="*/ 1329 h 1356"/>
              <a:gd name="T20" fmla="*/ 1185 w 1405"/>
              <a:gd name="T21" fmla="*/ 1301 h 1356"/>
              <a:gd name="T22" fmla="*/ 1245 w 1405"/>
              <a:gd name="T23" fmla="*/ 1261 h 1356"/>
              <a:gd name="T24" fmla="*/ 1297 w 1405"/>
              <a:gd name="T25" fmla="*/ 1215 h 1356"/>
              <a:gd name="T26" fmla="*/ 1339 w 1405"/>
              <a:gd name="T27" fmla="*/ 1156 h 1356"/>
              <a:gd name="T28" fmla="*/ 1371 w 1405"/>
              <a:gd name="T29" fmla="*/ 1092 h 1356"/>
              <a:gd name="T30" fmla="*/ 1392 w 1405"/>
              <a:gd name="T31" fmla="*/ 1023 h 1356"/>
              <a:gd name="T32" fmla="*/ 1403 w 1405"/>
              <a:gd name="T33" fmla="*/ 951 h 1356"/>
              <a:gd name="T34" fmla="*/ 1403 w 1405"/>
              <a:gd name="T35" fmla="*/ 873 h 1356"/>
              <a:gd name="T36" fmla="*/ 1394 w 1405"/>
              <a:gd name="T37" fmla="*/ 793 h 1356"/>
              <a:gd name="T38" fmla="*/ 1375 w 1405"/>
              <a:gd name="T39" fmla="*/ 713 h 1356"/>
              <a:gd name="T40" fmla="*/ 1344 w 1405"/>
              <a:gd name="T41" fmla="*/ 632 h 1356"/>
              <a:gd name="T42" fmla="*/ 1306 w 1405"/>
              <a:gd name="T43" fmla="*/ 550 h 1356"/>
              <a:gd name="T44" fmla="*/ 1259 w 1405"/>
              <a:gd name="T45" fmla="*/ 472 h 1356"/>
              <a:gd name="T46" fmla="*/ 1200 w 1405"/>
              <a:gd name="T47" fmla="*/ 392 h 1356"/>
              <a:gd name="T48" fmla="*/ 1135 w 1405"/>
              <a:gd name="T49" fmla="*/ 318 h 1356"/>
              <a:gd name="T50" fmla="*/ 1061 w 1405"/>
              <a:gd name="T51" fmla="*/ 248 h 1356"/>
              <a:gd name="T52" fmla="*/ 981 w 1405"/>
              <a:gd name="T53" fmla="*/ 185 h 1356"/>
              <a:gd name="T54" fmla="*/ 899 w 1405"/>
              <a:gd name="T55" fmla="*/ 130 h 1356"/>
              <a:gd name="T56" fmla="*/ 816 w 1405"/>
              <a:gd name="T57" fmla="*/ 86 h 1356"/>
              <a:gd name="T58" fmla="*/ 730 w 1405"/>
              <a:gd name="T59" fmla="*/ 50 h 1356"/>
              <a:gd name="T60" fmla="*/ 646 w 1405"/>
              <a:gd name="T61" fmla="*/ 23 h 1356"/>
              <a:gd name="T62" fmla="*/ 563 w 1405"/>
              <a:gd name="T63" fmla="*/ 8 h 1356"/>
              <a:gd name="T64" fmla="*/ 481 w 1405"/>
              <a:gd name="T65" fmla="*/ 0 h 1356"/>
              <a:gd name="T66" fmla="*/ 403 w 1405"/>
              <a:gd name="T67" fmla="*/ 2 h 1356"/>
              <a:gd name="T68" fmla="*/ 327 w 1405"/>
              <a:gd name="T69" fmla="*/ 16 h 1356"/>
              <a:gd name="T70" fmla="*/ 258 w 1405"/>
              <a:gd name="T71" fmla="*/ 36 h 1356"/>
              <a:gd name="T72" fmla="*/ 196 w 1405"/>
              <a:gd name="T73" fmla="*/ 71 h 1356"/>
              <a:gd name="T74" fmla="*/ 139 w 1405"/>
              <a:gd name="T75" fmla="*/ 113 h 1356"/>
              <a:gd name="T76" fmla="*/ 89 w 1405"/>
              <a:gd name="T77" fmla="*/ 164 h 1356"/>
              <a:gd name="T78" fmla="*/ 49 w 1405"/>
              <a:gd name="T79" fmla="*/ 225 h 1356"/>
              <a:gd name="T80" fmla="*/ 23 w 1405"/>
              <a:gd name="T81" fmla="*/ 289 h 1356"/>
              <a:gd name="T82" fmla="*/ 5 w 1405"/>
              <a:gd name="T83" fmla="*/ 362 h 1356"/>
              <a:gd name="T84" fmla="*/ 0 w 1405"/>
              <a:gd name="T85" fmla="*/ 436 h 1356"/>
              <a:gd name="T86" fmla="*/ 4 w 1405"/>
              <a:gd name="T87" fmla="*/ 514 h 1356"/>
              <a:gd name="T88" fmla="*/ 19 w 1405"/>
              <a:gd name="T89" fmla="*/ 595 h 1356"/>
              <a:gd name="T90" fmla="*/ 42 w 1405"/>
              <a:gd name="T91" fmla="*/ 675 h 1356"/>
              <a:gd name="T92" fmla="*/ 74 w 1405"/>
              <a:gd name="T93" fmla="*/ 757 h 1356"/>
              <a:gd name="T94" fmla="*/ 116 w 1405"/>
              <a:gd name="T95" fmla="*/ 837 h 1356"/>
              <a:gd name="T96" fmla="*/ 169 w 1405"/>
              <a:gd name="T97" fmla="*/ 917 h 1356"/>
              <a:gd name="T98" fmla="*/ 228 w 1405"/>
              <a:gd name="T99" fmla="*/ 993 h 1356"/>
              <a:gd name="T100" fmla="*/ 298 w 1405"/>
              <a:gd name="T101" fmla="*/ 1067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5" h="1356">
                <a:moveTo>
                  <a:pt x="329" y="1095"/>
                </a:moveTo>
                <a:lnTo>
                  <a:pt x="344" y="1109"/>
                </a:lnTo>
                <a:lnTo>
                  <a:pt x="359" y="1122"/>
                </a:lnTo>
                <a:lnTo>
                  <a:pt x="374" y="1135"/>
                </a:lnTo>
                <a:lnTo>
                  <a:pt x="391" y="1147"/>
                </a:lnTo>
                <a:lnTo>
                  <a:pt x="407" y="1158"/>
                </a:lnTo>
                <a:lnTo>
                  <a:pt x="424" y="1171"/>
                </a:lnTo>
                <a:lnTo>
                  <a:pt x="439" y="1183"/>
                </a:lnTo>
                <a:lnTo>
                  <a:pt x="456" y="1194"/>
                </a:lnTo>
                <a:lnTo>
                  <a:pt x="471" y="1204"/>
                </a:lnTo>
                <a:lnTo>
                  <a:pt x="488" y="1215"/>
                </a:lnTo>
                <a:lnTo>
                  <a:pt x="506" y="1225"/>
                </a:lnTo>
                <a:lnTo>
                  <a:pt x="523" y="1236"/>
                </a:lnTo>
                <a:lnTo>
                  <a:pt x="538" y="1244"/>
                </a:lnTo>
                <a:lnTo>
                  <a:pt x="555" y="1253"/>
                </a:lnTo>
                <a:lnTo>
                  <a:pt x="572" y="1261"/>
                </a:lnTo>
                <a:lnTo>
                  <a:pt x="589" y="1270"/>
                </a:lnTo>
                <a:lnTo>
                  <a:pt x="606" y="1278"/>
                </a:lnTo>
                <a:lnTo>
                  <a:pt x="624" y="1286"/>
                </a:lnTo>
                <a:lnTo>
                  <a:pt x="641" y="1291"/>
                </a:lnTo>
                <a:lnTo>
                  <a:pt x="656" y="1299"/>
                </a:lnTo>
                <a:lnTo>
                  <a:pt x="673" y="1305"/>
                </a:lnTo>
                <a:lnTo>
                  <a:pt x="690" y="1310"/>
                </a:lnTo>
                <a:lnTo>
                  <a:pt x="707" y="1316"/>
                </a:lnTo>
                <a:lnTo>
                  <a:pt x="724" y="1324"/>
                </a:lnTo>
                <a:lnTo>
                  <a:pt x="741" y="1327"/>
                </a:lnTo>
                <a:lnTo>
                  <a:pt x="759" y="1331"/>
                </a:lnTo>
                <a:lnTo>
                  <a:pt x="774" y="1335"/>
                </a:lnTo>
                <a:lnTo>
                  <a:pt x="791" y="1341"/>
                </a:lnTo>
                <a:lnTo>
                  <a:pt x="808" y="1343"/>
                </a:lnTo>
                <a:lnTo>
                  <a:pt x="825" y="1346"/>
                </a:lnTo>
                <a:lnTo>
                  <a:pt x="842" y="1348"/>
                </a:lnTo>
                <a:lnTo>
                  <a:pt x="859" y="1352"/>
                </a:lnTo>
                <a:lnTo>
                  <a:pt x="875" y="1352"/>
                </a:lnTo>
                <a:lnTo>
                  <a:pt x="892" y="1354"/>
                </a:lnTo>
                <a:lnTo>
                  <a:pt x="907" y="1356"/>
                </a:lnTo>
                <a:lnTo>
                  <a:pt x="924" y="1356"/>
                </a:lnTo>
                <a:lnTo>
                  <a:pt x="939" y="1356"/>
                </a:lnTo>
                <a:lnTo>
                  <a:pt x="954" y="1356"/>
                </a:lnTo>
                <a:lnTo>
                  <a:pt x="972" y="1356"/>
                </a:lnTo>
                <a:lnTo>
                  <a:pt x="987" y="1356"/>
                </a:lnTo>
                <a:lnTo>
                  <a:pt x="1002" y="1354"/>
                </a:lnTo>
                <a:lnTo>
                  <a:pt x="1017" y="1352"/>
                </a:lnTo>
                <a:lnTo>
                  <a:pt x="1032" y="1350"/>
                </a:lnTo>
                <a:lnTo>
                  <a:pt x="1048" y="1346"/>
                </a:lnTo>
                <a:lnTo>
                  <a:pt x="1061" y="1344"/>
                </a:lnTo>
                <a:lnTo>
                  <a:pt x="1076" y="1341"/>
                </a:lnTo>
                <a:lnTo>
                  <a:pt x="1089" y="1337"/>
                </a:lnTo>
                <a:lnTo>
                  <a:pt x="1105" y="1335"/>
                </a:lnTo>
                <a:lnTo>
                  <a:pt x="1118" y="1329"/>
                </a:lnTo>
                <a:lnTo>
                  <a:pt x="1131" y="1324"/>
                </a:lnTo>
                <a:lnTo>
                  <a:pt x="1147" y="1318"/>
                </a:lnTo>
                <a:lnTo>
                  <a:pt x="1160" y="1314"/>
                </a:lnTo>
                <a:lnTo>
                  <a:pt x="1173" y="1306"/>
                </a:lnTo>
                <a:lnTo>
                  <a:pt x="1185" y="1301"/>
                </a:lnTo>
                <a:lnTo>
                  <a:pt x="1198" y="1293"/>
                </a:lnTo>
                <a:lnTo>
                  <a:pt x="1209" y="1287"/>
                </a:lnTo>
                <a:lnTo>
                  <a:pt x="1221" y="1278"/>
                </a:lnTo>
                <a:lnTo>
                  <a:pt x="1234" y="1270"/>
                </a:lnTo>
                <a:lnTo>
                  <a:pt x="1245" y="1261"/>
                </a:lnTo>
                <a:lnTo>
                  <a:pt x="1255" y="1253"/>
                </a:lnTo>
                <a:lnTo>
                  <a:pt x="1266" y="1244"/>
                </a:lnTo>
                <a:lnTo>
                  <a:pt x="1276" y="1234"/>
                </a:lnTo>
                <a:lnTo>
                  <a:pt x="1287" y="1225"/>
                </a:lnTo>
                <a:lnTo>
                  <a:pt x="1297" y="1215"/>
                </a:lnTo>
                <a:lnTo>
                  <a:pt x="1306" y="1204"/>
                </a:lnTo>
                <a:lnTo>
                  <a:pt x="1316" y="1192"/>
                </a:lnTo>
                <a:lnTo>
                  <a:pt x="1323" y="1179"/>
                </a:lnTo>
                <a:lnTo>
                  <a:pt x="1333" y="1168"/>
                </a:lnTo>
                <a:lnTo>
                  <a:pt x="1339" y="1156"/>
                </a:lnTo>
                <a:lnTo>
                  <a:pt x="1346" y="1143"/>
                </a:lnTo>
                <a:lnTo>
                  <a:pt x="1354" y="1132"/>
                </a:lnTo>
                <a:lnTo>
                  <a:pt x="1360" y="1118"/>
                </a:lnTo>
                <a:lnTo>
                  <a:pt x="1365" y="1105"/>
                </a:lnTo>
                <a:lnTo>
                  <a:pt x="1371" y="1092"/>
                </a:lnTo>
                <a:lnTo>
                  <a:pt x="1375" y="1078"/>
                </a:lnTo>
                <a:lnTo>
                  <a:pt x="1380" y="1065"/>
                </a:lnTo>
                <a:lnTo>
                  <a:pt x="1384" y="1052"/>
                </a:lnTo>
                <a:lnTo>
                  <a:pt x="1388" y="1037"/>
                </a:lnTo>
                <a:lnTo>
                  <a:pt x="1392" y="1023"/>
                </a:lnTo>
                <a:lnTo>
                  <a:pt x="1396" y="1010"/>
                </a:lnTo>
                <a:lnTo>
                  <a:pt x="1398" y="995"/>
                </a:lnTo>
                <a:lnTo>
                  <a:pt x="1399" y="981"/>
                </a:lnTo>
                <a:lnTo>
                  <a:pt x="1401" y="964"/>
                </a:lnTo>
                <a:lnTo>
                  <a:pt x="1403" y="951"/>
                </a:lnTo>
                <a:lnTo>
                  <a:pt x="1403" y="934"/>
                </a:lnTo>
                <a:lnTo>
                  <a:pt x="1405" y="921"/>
                </a:lnTo>
                <a:lnTo>
                  <a:pt x="1405" y="903"/>
                </a:lnTo>
                <a:lnTo>
                  <a:pt x="1405" y="890"/>
                </a:lnTo>
                <a:lnTo>
                  <a:pt x="1403" y="873"/>
                </a:lnTo>
                <a:lnTo>
                  <a:pt x="1401" y="858"/>
                </a:lnTo>
                <a:lnTo>
                  <a:pt x="1399" y="841"/>
                </a:lnTo>
                <a:lnTo>
                  <a:pt x="1399" y="825"/>
                </a:lnTo>
                <a:lnTo>
                  <a:pt x="1396" y="810"/>
                </a:lnTo>
                <a:lnTo>
                  <a:pt x="1394" y="793"/>
                </a:lnTo>
                <a:lnTo>
                  <a:pt x="1390" y="778"/>
                </a:lnTo>
                <a:lnTo>
                  <a:pt x="1388" y="763"/>
                </a:lnTo>
                <a:lnTo>
                  <a:pt x="1382" y="746"/>
                </a:lnTo>
                <a:lnTo>
                  <a:pt x="1379" y="730"/>
                </a:lnTo>
                <a:lnTo>
                  <a:pt x="1375" y="713"/>
                </a:lnTo>
                <a:lnTo>
                  <a:pt x="1369" y="698"/>
                </a:lnTo>
                <a:lnTo>
                  <a:pt x="1363" y="681"/>
                </a:lnTo>
                <a:lnTo>
                  <a:pt x="1358" y="664"/>
                </a:lnTo>
                <a:lnTo>
                  <a:pt x="1350" y="649"/>
                </a:lnTo>
                <a:lnTo>
                  <a:pt x="1344" y="632"/>
                </a:lnTo>
                <a:lnTo>
                  <a:pt x="1339" y="616"/>
                </a:lnTo>
                <a:lnTo>
                  <a:pt x="1331" y="599"/>
                </a:lnTo>
                <a:lnTo>
                  <a:pt x="1321" y="584"/>
                </a:lnTo>
                <a:lnTo>
                  <a:pt x="1314" y="567"/>
                </a:lnTo>
                <a:lnTo>
                  <a:pt x="1306" y="550"/>
                </a:lnTo>
                <a:lnTo>
                  <a:pt x="1297" y="535"/>
                </a:lnTo>
                <a:lnTo>
                  <a:pt x="1287" y="517"/>
                </a:lnTo>
                <a:lnTo>
                  <a:pt x="1280" y="502"/>
                </a:lnTo>
                <a:lnTo>
                  <a:pt x="1268" y="485"/>
                </a:lnTo>
                <a:lnTo>
                  <a:pt x="1259" y="472"/>
                </a:lnTo>
                <a:lnTo>
                  <a:pt x="1247" y="455"/>
                </a:lnTo>
                <a:lnTo>
                  <a:pt x="1236" y="440"/>
                </a:lnTo>
                <a:lnTo>
                  <a:pt x="1224" y="424"/>
                </a:lnTo>
                <a:lnTo>
                  <a:pt x="1213" y="409"/>
                </a:lnTo>
                <a:lnTo>
                  <a:pt x="1200" y="392"/>
                </a:lnTo>
                <a:lnTo>
                  <a:pt x="1188" y="377"/>
                </a:lnTo>
                <a:lnTo>
                  <a:pt x="1175" y="362"/>
                </a:lnTo>
                <a:lnTo>
                  <a:pt x="1162" y="346"/>
                </a:lnTo>
                <a:lnTo>
                  <a:pt x="1148" y="333"/>
                </a:lnTo>
                <a:lnTo>
                  <a:pt x="1135" y="318"/>
                </a:lnTo>
                <a:lnTo>
                  <a:pt x="1120" y="305"/>
                </a:lnTo>
                <a:lnTo>
                  <a:pt x="1107" y="289"/>
                </a:lnTo>
                <a:lnTo>
                  <a:pt x="1091" y="276"/>
                </a:lnTo>
                <a:lnTo>
                  <a:pt x="1076" y="263"/>
                </a:lnTo>
                <a:lnTo>
                  <a:pt x="1061" y="248"/>
                </a:lnTo>
                <a:lnTo>
                  <a:pt x="1044" y="234"/>
                </a:lnTo>
                <a:lnTo>
                  <a:pt x="1029" y="221"/>
                </a:lnTo>
                <a:lnTo>
                  <a:pt x="1013" y="209"/>
                </a:lnTo>
                <a:lnTo>
                  <a:pt x="996" y="196"/>
                </a:lnTo>
                <a:lnTo>
                  <a:pt x="981" y="185"/>
                </a:lnTo>
                <a:lnTo>
                  <a:pt x="966" y="173"/>
                </a:lnTo>
                <a:lnTo>
                  <a:pt x="949" y="162"/>
                </a:lnTo>
                <a:lnTo>
                  <a:pt x="932" y="151"/>
                </a:lnTo>
                <a:lnTo>
                  <a:pt x="914" y="139"/>
                </a:lnTo>
                <a:lnTo>
                  <a:pt x="899" y="130"/>
                </a:lnTo>
                <a:lnTo>
                  <a:pt x="882" y="120"/>
                </a:lnTo>
                <a:lnTo>
                  <a:pt x="865" y="111"/>
                </a:lnTo>
                <a:lnTo>
                  <a:pt x="848" y="101"/>
                </a:lnTo>
                <a:lnTo>
                  <a:pt x="833" y="94"/>
                </a:lnTo>
                <a:lnTo>
                  <a:pt x="816" y="86"/>
                </a:lnTo>
                <a:lnTo>
                  <a:pt x="798" y="76"/>
                </a:lnTo>
                <a:lnTo>
                  <a:pt x="781" y="71"/>
                </a:lnTo>
                <a:lnTo>
                  <a:pt x="764" y="63"/>
                </a:lnTo>
                <a:lnTo>
                  <a:pt x="747" y="55"/>
                </a:lnTo>
                <a:lnTo>
                  <a:pt x="730" y="50"/>
                </a:lnTo>
                <a:lnTo>
                  <a:pt x="713" y="44"/>
                </a:lnTo>
                <a:lnTo>
                  <a:pt x="698" y="38"/>
                </a:lnTo>
                <a:lnTo>
                  <a:pt x="681" y="35"/>
                </a:lnTo>
                <a:lnTo>
                  <a:pt x="663" y="29"/>
                </a:lnTo>
                <a:lnTo>
                  <a:pt x="646" y="23"/>
                </a:lnTo>
                <a:lnTo>
                  <a:pt x="629" y="19"/>
                </a:lnTo>
                <a:lnTo>
                  <a:pt x="612" y="16"/>
                </a:lnTo>
                <a:lnTo>
                  <a:pt x="595" y="12"/>
                </a:lnTo>
                <a:lnTo>
                  <a:pt x="580" y="10"/>
                </a:lnTo>
                <a:lnTo>
                  <a:pt x="563" y="8"/>
                </a:lnTo>
                <a:lnTo>
                  <a:pt x="547" y="6"/>
                </a:lnTo>
                <a:lnTo>
                  <a:pt x="530" y="2"/>
                </a:lnTo>
                <a:lnTo>
                  <a:pt x="513" y="2"/>
                </a:lnTo>
                <a:lnTo>
                  <a:pt x="496" y="0"/>
                </a:lnTo>
                <a:lnTo>
                  <a:pt x="481" y="0"/>
                </a:lnTo>
                <a:lnTo>
                  <a:pt x="464" y="0"/>
                </a:lnTo>
                <a:lnTo>
                  <a:pt x="449" y="0"/>
                </a:lnTo>
                <a:lnTo>
                  <a:pt x="433" y="0"/>
                </a:lnTo>
                <a:lnTo>
                  <a:pt x="418" y="2"/>
                </a:lnTo>
                <a:lnTo>
                  <a:pt x="403" y="2"/>
                </a:lnTo>
                <a:lnTo>
                  <a:pt x="388" y="4"/>
                </a:lnTo>
                <a:lnTo>
                  <a:pt x="372" y="6"/>
                </a:lnTo>
                <a:lnTo>
                  <a:pt x="357" y="8"/>
                </a:lnTo>
                <a:lnTo>
                  <a:pt x="342" y="12"/>
                </a:lnTo>
                <a:lnTo>
                  <a:pt x="327" y="16"/>
                </a:lnTo>
                <a:lnTo>
                  <a:pt x="314" y="17"/>
                </a:lnTo>
                <a:lnTo>
                  <a:pt x="300" y="23"/>
                </a:lnTo>
                <a:lnTo>
                  <a:pt x="285" y="27"/>
                </a:lnTo>
                <a:lnTo>
                  <a:pt x="272" y="33"/>
                </a:lnTo>
                <a:lnTo>
                  <a:pt x="258" y="36"/>
                </a:lnTo>
                <a:lnTo>
                  <a:pt x="245" y="42"/>
                </a:lnTo>
                <a:lnTo>
                  <a:pt x="232" y="48"/>
                </a:lnTo>
                <a:lnTo>
                  <a:pt x="218" y="54"/>
                </a:lnTo>
                <a:lnTo>
                  <a:pt x="207" y="61"/>
                </a:lnTo>
                <a:lnTo>
                  <a:pt x="196" y="71"/>
                </a:lnTo>
                <a:lnTo>
                  <a:pt x="182" y="76"/>
                </a:lnTo>
                <a:lnTo>
                  <a:pt x="171" y="86"/>
                </a:lnTo>
                <a:lnTo>
                  <a:pt x="159" y="94"/>
                </a:lnTo>
                <a:lnTo>
                  <a:pt x="150" y="103"/>
                </a:lnTo>
                <a:lnTo>
                  <a:pt x="139" y="113"/>
                </a:lnTo>
                <a:lnTo>
                  <a:pt x="127" y="122"/>
                </a:lnTo>
                <a:lnTo>
                  <a:pt x="118" y="132"/>
                </a:lnTo>
                <a:lnTo>
                  <a:pt x="108" y="143"/>
                </a:lnTo>
                <a:lnTo>
                  <a:pt x="99" y="152"/>
                </a:lnTo>
                <a:lnTo>
                  <a:pt x="89" y="164"/>
                </a:lnTo>
                <a:lnTo>
                  <a:pt x="80" y="175"/>
                </a:lnTo>
                <a:lnTo>
                  <a:pt x="72" y="187"/>
                </a:lnTo>
                <a:lnTo>
                  <a:pt x="64" y="200"/>
                </a:lnTo>
                <a:lnTo>
                  <a:pt x="57" y="211"/>
                </a:lnTo>
                <a:lnTo>
                  <a:pt x="49" y="225"/>
                </a:lnTo>
                <a:lnTo>
                  <a:pt x="43" y="236"/>
                </a:lnTo>
                <a:lnTo>
                  <a:pt x="38" y="249"/>
                </a:lnTo>
                <a:lnTo>
                  <a:pt x="32" y="263"/>
                </a:lnTo>
                <a:lnTo>
                  <a:pt x="26" y="276"/>
                </a:lnTo>
                <a:lnTo>
                  <a:pt x="23" y="289"/>
                </a:lnTo>
                <a:lnTo>
                  <a:pt x="17" y="305"/>
                </a:lnTo>
                <a:lnTo>
                  <a:pt x="15" y="318"/>
                </a:lnTo>
                <a:lnTo>
                  <a:pt x="11" y="333"/>
                </a:lnTo>
                <a:lnTo>
                  <a:pt x="9" y="346"/>
                </a:lnTo>
                <a:lnTo>
                  <a:pt x="5" y="362"/>
                </a:lnTo>
                <a:lnTo>
                  <a:pt x="4" y="375"/>
                </a:lnTo>
                <a:lnTo>
                  <a:pt x="2" y="390"/>
                </a:lnTo>
                <a:lnTo>
                  <a:pt x="2" y="405"/>
                </a:lnTo>
                <a:lnTo>
                  <a:pt x="0" y="419"/>
                </a:lnTo>
                <a:lnTo>
                  <a:pt x="0" y="436"/>
                </a:lnTo>
                <a:lnTo>
                  <a:pt x="0" y="451"/>
                </a:lnTo>
                <a:lnTo>
                  <a:pt x="0" y="466"/>
                </a:lnTo>
                <a:lnTo>
                  <a:pt x="0" y="481"/>
                </a:lnTo>
                <a:lnTo>
                  <a:pt x="2" y="497"/>
                </a:lnTo>
                <a:lnTo>
                  <a:pt x="4" y="514"/>
                </a:lnTo>
                <a:lnTo>
                  <a:pt x="5" y="529"/>
                </a:lnTo>
                <a:lnTo>
                  <a:pt x="7" y="546"/>
                </a:lnTo>
                <a:lnTo>
                  <a:pt x="11" y="561"/>
                </a:lnTo>
                <a:lnTo>
                  <a:pt x="13" y="578"/>
                </a:lnTo>
                <a:lnTo>
                  <a:pt x="19" y="595"/>
                </a:lnTo>
                <a:lnTo>
                  <a:pt x="23" y="611"/>
                </a:lnTo>
                <a:lnTo>
                  <a:pt x="26" y="626"/>
                </a:lnTo>
                <a:lnTo>
                  <a:pt x="30" y="643"/>
                </a:lnTo>
                <a:lnTo>
                  <a:pt x="36" y="658"/>
                </a:lnTo>
                <a:lnTo>
                  <a:pt x="42" y="675"/>
                </a:lnTo>
                <a:lnTo>
                  <a:pt x="47" y="690"/>
                </a:lnTo>
                <a:lnTo>
                  <a:pt x="53" y="708"/>
                </a:lnTo>
                <a:lnTo>
                  <a:pt x="61" y="725"/>
                </a:lnTo>
                <a:lnTo>
                  <a:pt x="66" y="740"/>
                </a:lnTo>
                <a:lnTo>
                  <a:pt x="74" y="757"/>
                </a:lnTo>
                <a:lnTo>
                  <a:pt x="82" y="772"/>
                </a:lnTo>
                <a:lnTo>
                  <a:pt x="89" y="787"/>
                </a:lnTo>
                <a:lnTo>
                  <a:pt x="99" y="805"/>
                </a:lnTo>
                <a:lnTo>
                  <a:pt x="106" y="820"/>
                </a:lnTo>
                <a:lnTo>
                  <a:pt x="116" y="837"/>
                </a:lnTo>
                <a:lnTo>
                  <a:pt x="127" y="854"/>
                </a:lnTo>
                <a:lnTo>
                  <a:pt x="137" y="869"/>
                </a:lnTo>
                <a:lnTo>
                  <a:pt x="146" y="884"/>
                </a:lnTo>
                <a:lnTo>
                  <a:pt x="156" y="900"/>
                </a:lnTo>
                <a:lnTo>
                  <a:pt x="169" y="917"/>
                </a:lnTo>
                <a:lnTo>
                  <a:pt x="180" y="932"/>
                </a:lnTo>
                <a:lnTo>
                  <a:pt x="192" y="947"/>
                </a:lnTo>
                <a:lnTo>
                  <a:pt x="203" y="962"/>
                </a:lnTo>
                <a:lnTo>
                  <a:pt x="217" y="978"/>
                </a:lnTo>
                <a:lnTo>
                  <a:pt x="228" y="993"/>
                </a:lnTo>
                <a:lnTo>
                  <a:pt x="243" y="1008"/>
                </a:lnTo>
                <a:lnTo>
                  <a:pt x="255" y="1023"/>
                </a:lnTo>
                <a:lnTo>
                  <a:pt x="270" y="1037"/>
                </a:lnTo>
                <a:lnTo>
                  <a:pt x="285" y="1052"/>
                </a:lnTo>
                <a:lnTo>
                  <a:pt x="298" y="1067"/>
                </a:lnTo>
                <a:lnTo>
                  <a:pt x="314" y="1080"/>
                </a:lnTo>
                <a:lnTo>
                  <a:pt x="329" y="1095"/>
                </a:lnTo>
                <a:lnTo>
                  <a:pt x="329" y="1095"/>
                </a:lnTo>
                <a:close/>
              </a:path>
            </a:pathLst>
          </a:custGeom>
          <a:solidFill>
            <a:srgbClr val="63A3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4313872" y="1682591"/>
            <a:ext cx="885825" cy="855663"/>
          </a:xfrm>
          <a:custGeom>
            <a:avLst/>
            <a:gdLst>
              <a:gd name="T0" fmla="*/ 310 w 1114"/>
              <a:gd name="T1" fmla="*/ 912 h 1078"/>
              <a:gd name="T2" fmla="*/ 373 w 1114"/>
              <a:gd name="T3" fmla="*/ 958 h 1078"/>
              <a:gd name="T4" fmla="*/ 441 w 1114"/>
              <a:gd name="T5" fmla="*/ 996 h 1078"/>
              <a:gd name="T6" fmla="*/ 508 w 1114"/>
              <a:gd name="T7" fmla="*/ 1027 h 1078"/>
              <a:gd name="T8" fmla="*/ 574 w 1114"/>
              <a:gd name="T9" fmla="*/ 1051 h 1078"/>
              <a:gd name="T10" fmla="*/ 641 w 1114"/>
              <a:gd name="T11" fmla="*/ 1066 h 1078"/>
              <a:gd name="T12" fmla="*/ 707 w 1114"/>
              <a:gd name="T13" fmla="*/ 1076 h 1078"/>
              <a:gd name="T14" fmla="*/ 770 w 1114"/>
              <a:gd name="T15" fmla="*/ 1076 h 1078"/>
              <a:gd name="T16" fmla="*/ 831 w 1114"/>
              <a:gd name="T17" fmla="*/ 1070 h 1078"/>
              <a:gd name="T18" fmla="*/ 888 w 1114"/>
              <a:gd name="T19" fmla="*/ 1055 h 1078"/>
              <a:gd name="T20" fmla="*/ 941 w 1114"/>
              <a:gd name="T21" fmla="*/ 1032 h 1078"/>
              <a:gd name="T22" fmla="*/ 987 w 1114"/>
              <a:gd name="T23" fmla="*/ 1002 h 1078"/>
              <a:gd name="T24" fmla="*/ 1031 w 1114"/>
              <a:gd name="T25" fmla="*/ 966 h 1078"/>
              <a:gd name="T26" fmla="*/ 1063 w 1114"/>
              <a:gd name="T27" fmla="*/ 918 h 1078"/>
              <a:gd name="T28" fmla="*/ 1090 w 1114"/>
              <a:gd name="T29" fmla="*/ 869 h 1078"/>
              <a:gd name="T30" fmla="*/ 1105 w 1114"/>
              <a:gd name="T31" fmla="*/ 814 h 1078"/>
              <a:gd name="T32" fmla="*/ 1114 w 1114"/>
              <a:gd name="T33" fmla="*/ 757 h 1078"/>
              <a:gd name="T34" fmla="*/ 1112 w 1114"/>
              <a:gd name="T35" fmla="*/ 694 h 1078"/>
              <a:gd name="T36" fmla="*/ 1107 w 1114"/>
              <a:gd name="T37" fmla="*/ 631 h 1078"/>
              <a:gd name="T38" fmla="*/ 1090 w 1114"/>
              <a:gd name="T39" fmla="*/ 568 h 1078"/>
              <a:gd name="T40" fmla="*/ 1067 w 1114"/>
              <a:gd name="T41" fmla="*/ 504 h 1078"/>
              <a:gd name="T42" fmla="*/ 1036 w 1114"/>
              <a:gd name="T43" fmla="*/ 439 h 1078"/>
              <a:gd name="T44" fmla="*/ 998 w 1114"/>
              <a:gd name="T45" fmla="*/ 376 h 1078"/>
              <a:gd name="T46" fmla="*/ 953 w 1114"/>
              <a:gd name="T47" fmla="*/ 314 h 1078"/>
              <a:gd name="T48" fmla="*/ 901 w 1114"/>
              <a:gd name="T49" fmla="*/ 255 h 1078"/>
              <a:gd name="T50" fmla="*/ 842 w 1114"/>
              <a:gd name="T51" fmla="*/ 198 h 1078"/>
              <a:gd name="T52" fmla="*/ 780 w 1114"/>
              <a:gd name="T53" fmla="*/ 148 h 1078"/>
              <a:gd name="T54" fmla="*/ 713 w 1114"/>
              <a:gd name="T55" fmla="*/ 104 h 1078"/>
              <a:gd name="T56" fmla="*/ 648 w 1114"/>
              <a:gd name="T57" fmla="*/ 70 h 1078"/>
              <a:gd name="T58" fmla="*/ 580 w 1114"/>
              <a:gd name="T59" fmla="*/ 40 h 1078"/>
              <a:gd name="T60" fmla="*/ 513 w 1114"/>
              <a:gd name="T61" fmla="*/ 19 h 1078"/>
              <a:gd name="T62" fmla="*/ 447 w 1114"/>
              <a:gd name="T63" fmla="*/ 7 h 1078"/>
              <a:gd name="T64" fmla="*/ 382 w 1114"/>
              <a:gd name="T65" fmla="*/ 2 h 1078"/>
              <a:gd name="T66" fmla="*/ 319 w 1114"/>
              <a:gd name="T67" fmla="*/ 2 h 1078"/>
              <a:gd name="T68" fmla="*/ 260 w 1114"/>
              <a:gd name="T69" fmla="*/ 11 h 1078"/>
              <a:gd name="T70" fmla="*/ 205 w 1114"/>
              <a:gd name="T71" fmla="*/ 30 h 1078"/>
              <a:gd name="T72" fmla="*/ 156 w 1114"/>
              <a:gd name="T73" fmla="*/ 57 h 1078"/>
              <a:gd name="T74" fmla="*/ 110 w 1114"/>
              <a:gd name="T75" fmla="*/ 89 h 1078"/>
              <a:gd name="T76" fmla="*/ 70 w 1114"/>
              <a:gd name="T77" fmla="*/ 131 h 1078"/>
              <a:gd name="T78" fmla="*/ 40 w 1114"/>
              <a:gd name="T79" fmla="*/ 179 h 1078"/>
              <a:gd name="T80" fmla="*/ 19 w 1114"/>
              <a:gd name="T81" fmla="*/ 232 h 1078"/>
              <a:gd name="T82" fmla="*/ 6 w 1114"/>
              <a:gd name="T83" fmla="*/ 289 h 1078"/>
              <a:gd name="T84" fmla="*/ 0 w 1114"/>
              <a:gd name="T85" fmla="*/ 346 h 1078"/>
              <a:gd name="T86" fmla="*/ 2 w 1114"/>
              <a:gd name="T87" fmla="*/ 409 h 1078"/>
              <a:gd name="T88" fmla="*/ 15 w 1114"/>
              <a:gd name="T89" fmla="*/ 473 h 1078"/>
              <a:gd name="T90" fmla="*/ 32 w 1114"/>
              <a:gd name="T91" fmla="*/ 536 h 1078"/>
              <a:gd name="T92" fmla="*/ 59 w 1114"/>
              <a:gd name="T93" fmla="*/ 601 h 1078"/>
              <a:gd name="T94" fmla="*/ 93 w 1114"/>
              <a:gd name="T95" fmla="*/ 665 h 1078"/>
              <a:gd name="T96" fmla="*/ 133 w 1114"/>
              <a:gd name="T97" fmla="*/ 728 h 1078"/>
              <a:gd name="T98" fmla="*/ 182 w 1114"/>
              <a:gd name="T99" fmla="*/ 789 h 1078"/>
              <a:gd name="T100" fmla="*/ 236 w 1114"/>
              <a:gd name="T101" fmla="*/ 848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14" h="1078">
                <a:moveTo>
                  <a:pt x="260" y="871"/>
                </a:moveTo>
                <a:lnTo>
                  <a:pt x="274" y="880"/>
                </a:lnTo>
                <a:lnTo>
                  <a:pt x="285" y="892"/>
                </a:lnTo>
                <a:lnTo>
                  <a:pt x="296" y="901"/>
                </a:lnTo>
                <a:lnTo>
                  <a:pt x="310" y="912"/>
                </a:lnTo>
                <a:lnTo>
                  <a:pt x="321" y="922"/>
                </a:lnTo>
                <a:lnTo>
                  <a:pt x="335" y="931"/>
                </a:lnTo>
                <a:lnTo>
                  <a:pt x="348" y="939"/>
                </a:lnTo>
                <a:lnTo>
                  <a:pt x="361" y="949"/>
                </a:lnTo>
                <a:lnTo>
                  <a:pt x="373" y="958"/>
                </a:lnTo>
                <a:lnTo>
                  <a:pt x="388" y="966"/>
                </a:lnTo>
                <a:lnTo>
                  <a:pt x="399" y="973"/>
                </a:lnTo>
                <a:lnTo>
                  <a:pt x="414" y="981"/>
                </a:lnTo>
                <a:lnTo>
                  <a:pt x="426" y="988"/>
                </a:lnTo>
                <a:lnTo>
                  <a:pt x="441" y="996"/>
                </a:lnTo>
                <a:lnTo>
                  <a:pt x="452" y="1002"/>
                </a:lnTo>
                <a:lnTo>
                  <a:pt x="468" y="1009"/>
                </a:lnTo>
                <a:lnTo>
                  <a:pt x="481" y="1015"/>
                </a:lnTo>
                <a:lnTo>
                  <a:pt x="494" y="1021"/>
                </a:lnTo>
                <a:lnTo>
                  <a:pt x="508" y="1027"/>
                </a:lnTo>
                <a:lnTo>
                  <a:pt x="521" y="1032"/>
                </a:lnTo>
                <a:lnTo>
                  <a:pt x="534" y="1036"/>
                </a:lnTo>
                <a:lnTo>
                  <a:pt x="548" y="1042"/>
                </a:lnTo>
                <a:lnTo>
                  <a:pt x="561" y="1046"/>
                </a:lnTo>
                <a:lnTo>
                  <a:pt x="574" y="1051"/>
                </a:lnTo>
                <a:lnTo>
                  <a:pt x="587" y="1053"/>
                </a:lnTo>
                <a:lnTo>
                  <a:pt x="601" y="1059"/>
                </a:lnTo>
                <a:lnTo>
                  <a:pt x="614" y="1061"/>
                </a:lnTo>
                <a:lnTo>
                  <a:pt x="627" y="1065"/>
                </a:lnTo>
                <a:lnTo>
                  <a:pt x="641" y="1066"/>
                </a:lnTo>
                <a:lnTo>
                  <a:pt x="654" y="1068"/>
                </a:lnTo>
                <a:lnTo>
                  <a:pt x="667" y="1072"/>
                </a:lnTo>
                <a:lnTo>
                  <a:pt x="683" y="1074"/>
                </a:lnTo>
                <a:lnTo>
                  <a:pt x="694" y="1074"/>
                </a:lnTo>
                <a:lnTo>
                  <a:pt x="707" y="1076"/>
                </a:lnTo>
                <a:lnTo>
                  <a:pt x="719" y="1076"/>
                </a:lnTo>
                <a:lnTo>
                  <a:pt x="734" y="1078"/>
                </a:lnTo>
                <a:lnTo>
                  <a:pt x="745" y="1078"/>
                </a:lnTo>
                <a:lnTo>
                  <a:pt x="759" y="1078"/>
                </a:lnTo>
                <a:lnTo>
                  <a:pt x="770" y="1076"/>
                </a:lnTo>
                <a:lnTo>
                  <a:pt x="783" y="1076"/>
                </a:lnTo>
                <a:lnTo>
                  <a:pt x="795" y="1074"/>
                </a:lnTo>
                <a:lnTo>
                  <a:pt x="806" y="1072"/>
                </a:lnTo>
                <a:lnTo>
                  <a:pt x="819" y="1072"/>
                </a:lnTo>
                <a:lnTo>
                  <a:pt x="831" y="1070"/>
                </a:lnTo>
                <a:lnTo>
                  <a:pt x="842" y="1068"/>
                </a:lnTo>
                <a:lnTo>
                  <a:pt x="854" y="1065"/>
                </a:lnTo>
                <a:lnTo>
                  <a:pt x="865" y="1063"/>
                </a:lnTo>
                <a:lnTo>
                  <a:pt x="878" y="1059"/>
                </a:lnTo>
                <a:lnTo>
                  <a:pt x="888" y="1055"/>
                </a:lnTo>
                <a:lnTo>
                  <a:pt x="899" y="1051"/>
                </a:lnTo>
                <a:lnTo>
                  <a:pt x="909" y="1047"/>
                </a:lnTo>
                <a:lnTo>
                  <a:pt x="920" y="1044"/>
                </a:lnTo>
                <a:lnTo>
                  <a:pt x="930" y="1038"/>
                </a:lnTo>
                <a:lnTo>
                  <a:pt x="941" y="1032"/>
                </a:lnTo>
                <a:lnTo>
                  <a:pt x="951" y="1027"/>
                </a:lnTo>
                <a:lnTo>
                  <a:pt x="960" y="1023"/>
                </a:lnTo>
                <a:lnTo>
                  <a:pt x="970" y="1017"/>
                </a:lnTo>
                <a:lnTo>
                  <a:pt x="979" y="1009"/>
                </a:lnTo>
                <a:lnTo>
                  <a:pt x="987" y="1002"/>
                </a:lnTo>
                <a:lnTo>
                  <a:pt x="996" y="996"/>
                </a:lnTo>
                <a:lnTo>
                  <a:pt x="1006" y="988"/>
                </a:lnTo>
                <a:lnTo>
                  <a:pt x="1013" y="981"/>
                </a:lnTo>
                <a:lnTo>
                  <a:pt x="1023" y="973"/>
                </a:lnTo>
                <a:lnTo>
                  <a:pt x="1031" y="966"/>
                </a:lnTo>
                <a:lnTo>
                  <a:pt x="1038" y="956"/>
                </a:lnTo>
                <a:lnTo>
                  <a:pt x="1044" y="947"/>
                </a:lnTo>
                <a:lnTo>
                  <a:pt x="1051" y="937"/>
                </a:lnTo>
                <a:lnTo>
                  <a:pt x="1057" y="928"/>
                </a:lnTo>
                <a:lnTo>
                  <a:pt x="1063" y="918"/>
                </a:lnTo>
                <a:lnTo>
                  <a:pt x="1071" y="909"/>
                </a:lnTo>
                <a:lnTo>
                  <a:pt x="1074" y="899"/>
                </a:lnTo>
                <a:lnTo>
                  <a:pt x="1080" y="890"/>
                </a:lnTo>
                <a:lnTo>
                  <a:pt x="1084" y="878"/>
                </a:lnTo>
                <a:lnTo>
                  <a:pt x="1090" y="869"/>
                </a:lnTo>
                <a:lnTo>
                  <a:pt x="1091" y="857"/>
                </a:lnTo>
                <a:lnTo>
                  <a:pt x="1095" y="848"/>
                </a:lnTo>
                <a:lnTo>
                  <a:pt x="1099" y="836"/>
                </a:lnTo>
                <a:lnTo>
                  <a:pt x="1103" y="825"/>
                </a:lnTo>
                <a:lnTo>
                  <a:pt x="1105" y="814"/>
                </a:lnTo>
                <a:lnTo>
                  <a:pt x="1109" y="802"/>
                </a:lnTo>
                <a:lnTo>
                  <a:pt x="1109" y="791"/>
                </a:lnTo>
                <a:lnTo>
                  <a:pt x="1110" y="779"/>
                </a:lnTo>
                <a:lnTo>
                  <a:pt x="1112" y="766"/>
                </a:lnTo>
                <a:lnTo>
                  <a:pt x="1114" y="757"/>
                </a:lnTo>
                <a:lnTo>
                  <a:pt x="1114" y="743"/>
                </a:lnTo>
                <a:lnTo>
                  <a:pt x="1114" y="732"/>
                </a:lnTo>
                <a:lnTo>
                  <a:pt x="1114" y="720"/>
                </a:lnTo>
                <a:lnTo>
                  <a:pt x="1114" y="707"/>
                </a:lnTo>
                <a:lnTo>
                  <a:pt x="1112" y="694"/>
                </a:lnTo>
                <a:lnTo>
                  <a:pt x="1112" y="682"/>
                </a:lnTo>
                <a:lnTo>
                  <a:pt x="1110" y="669"/>
                </a:lnTo>
                <a:lnTo>
                  <a:pt x="1110" y="658"/>
                </a:lnTo>
                <a:lnTo>
                  <a:pt x="1109" y="644"/>
                </a:lnTo>
                <a:lnTo>
                  <a:pt x="1107" y="631"/>
                </a:lnTo>
                <a:lnTo>
                  <a:pt x="1103" y="620"/>
                </a:lnTo>
                <a:lnTo>
                  <a:pt x="1101" y="606"/>
                </a:lnTo>
                <a:lnTo>
                  <a:pt x="1097" y="593"/>
                </a:lnTo>
                <a:lnTo>
                  <a:pt x="1095" y="580"/>
                </a:lnTo>
                <a:lnTo>
                  <a:pt x="1090" y="568"/>
                </a:lnTo>
                <a:lnTo>
                  <a:pt x="1086" y="555"/>
                </a:lnTo>
                <a:lnTo>
                  <a:pt x="1082" y="542"/>
                </a:lnTo>
                <a:lnTo>
                  <a:pt x="1076" y="528"/>
                </a:lnTo>
                <a:lnTo>
                  <a:pt x="1072" y="515"/>
                </a:lnTo>
                <a:lnTo>
                  <a:pt x="1067" y="504"/>
                </a:lnTo>
                <a:lnTo>
                  <a:pt x="1061" y="490"/>
                </a:lnTo>
                <a:lnTo>
                  <a:pt x="1055" y="477"/>
                </a:lnTo>
                <a:lnTo>
                  <a:pt x="1050" y="464"/>
                </a:lnTo>
                <a:lnTo>
                  <a:pt x="1044" y="452"/>
                </a:lnTo>
                <a:lnTo>
                  <a:pt x="1036" y="439"/>
                </a:lnTo>
                <a:lnTo>
                  <a:pt x="1029" y="426"/>
                </a:lnTo>
                <a:lnTo>
                  <a:pt x="1021" y="412"/>
                </a:lnTo>
                <a:lnTo>
                  <a:pt x="1015" y="401"/>
                </a:lnTo>
                <a:lnTo>
                  <a:pt x="1006" y="388"/>
                </a:lnTo>
                <a:lnTo>
                  <a:pt x="998" y="376"/>
                </a:lnTo>
                <a:lnTo>
                  <a:pt x="989" y="363"/>
                </a:lnTo>
                <a:lnTo>
                  <a:pt x="981" y="350"/>
                </a:lnTo>
                <a:lnTo>
                  <a:pt x="972" y="338"/>
                </a:lnTo>
                <a:lnTo>
                  <a:pt x="962" y="325"/>
                </a:lnTo>
                <a:lnTo>
                  <a:pt x="953" y="314"/>
                </a:lnTo>
                <a:lnTo>
                  <a:pt x="943" y="302"/>
                </a:lnTo>
                <a:lnTo>
                  <a:pt x="934" y="289"/>
                </a:lnTo>
                <a:lnTo>
                  <a:pt x="922" y="277"/>
                </a:lnTo>
                <a:lnTo>
                  <a:pt x="913" y="266"/>
                </a:lnTo>
                <a:lnTo>
                  <a:pt x="901" y="255"/>
                </a:lnTo>
                <a:lnTo>
                  <a:pt x="890" y="241"/>
                </a:lnTo>
                <a:lnTo>
                  <a:pt x="878" y="232"/>
                </a:lnTo>
                <a:lnTo>
                  <a:pt x="867" y="220"/>
                </a:lnTo>
                <a:lnTo>
                  <a:pt x="856" y="209"/>
                </a:lnTo>
                <a:lnTo>
                  <a:pt x="842" y="198"/>
                </a:lnTo>
                <a:lnTo>
                  <a:pt x="831" y="188"/>
                </a:lnTo>
                <a:lnTo>
                  <a:pt x="818" y="177"/>
                </a:lnTo>
                <a:lnTo>
                  <a:pt x="806" y="167"/>
                </a:lnTo>
                <a:lnTo>
                  <a:pt x="791" y="158"/>
                </a:lnTo>
                <a:lnTo>
                  <a:pt x="780" y="148"/>
                </a:lnTo>
                <a:lnTo>
                  <a:pt x="766" y="139"/>
                </a:lnTo>
                <a:lnTo>
                  <a:pt x="755" y="131"/>
                </a:lnTo>
                <a:lnTo>
                  <a:pt x="740" y="122"/>
                </a:lnTo>
                <a:lnTo>
                  <a:pt x="728" y="112"/>
                </a:lnTo>
                <a:lnTo>
                  <a:pt x="713" y="104"/>
                </a:lnTo>
                <a:lnTo>
                  <a:pt x="702" y="97"/>
                </a:lnTo>
                <a:lnTo>
                  <a:pt x="688" y="89"/>
                </a:lnTo>
                <a:lnTo>
                  <a:pt x="675" y="84"/>
                </a:lnTo>
                <a:lnTo>
                  <a:pt x="662" y="76"/>
                </a:lnTo>
                <a:lnTo>
                  <a:pt x="648" y="70"/>
                </a:lnTo>
                <a:lnTo>
                  <a:pt x="633" y="63"/>
                </a:lnTo>
                <a:lnTo>
                  <a:pt x="620" y="57"/>
                </a:lnTo>
                <a:lnTo>
                  <a:pt x="606" y="51"/>
                </a:lnTo>
                <a:lnTo>
                  <a:pt x="593" y="46"/>
                </a:lnTo>
                <a:lnTo>
                  <a:pt x="580" y="40"/>
                </a:lnTo>
                <a:lnTo>
                  <a:pt x="567" y="36"/>
                </a:lnTo>
                <a:lnTo>
                  <a:pt x="553" y="32"/>
                </a:lnTo>
                <a:lnTo>
                  <a:pt x="540" y="28"/>
                </a:lnTo>
                <a:lnTo>
                  <a:pt x="527" y="23"/>
                </a:lnTo>
                <a:lnTo>
                  <a:pt x="513" y="19"/>
                </a:lnTo>
                <a:lnTo>
                  <a:pt x="500" y="17"/>
                </a:lnTo>
                <a:lnTo>
                  <a:pt x="487" y="13"/>
                </a:lnTo>
                <a:lnTo>
                  <a:pt x="473" y="11"/>
                </a:lnTo>
                <a:lnTo>
                  <a:pt x="460" y="9"/>
                </a:lnTo>
                <a:lnTo>
                  <a:pt x="447" y="7"/>
                </a:lnTo>
                <a:lnTo>
                  <a:pt x="435" y="6"/>
                </a:lnTo>
                <a:lnTo>
                  <a:pt x="420" y="4"/>
                </a:lnTo>
                <a:lnTo>
                  <a:pt x="409" y="2"/>
                </a:lnTo>
                <a:lnTo>
                  <a:pt x="393" y="2"/>
                </a:lnTo>
                <a:lnTo>
                  <a:pt x="382" y="2"/>
                </a:lnTo>
                <a:lnTo>
                  <a:pt x="369" y="0"/>
                </a:lnTo>
                <a:lnTo>
                  <a:pt x="357" y="0"/>
                </a:lnTo>
                <a:lnTo>
                  <a:pt x="344" y="2"/>
                </a:lnTo>
                <a:lnTo>
                  <a:pt x="333" y="2"/>
                </a:lnTo>
                <a:lnTo>
                  <a:pt x="319" y="2"/>
                </a:lnTo>
                <a:lnTo>
                  <a:pt x="308" y="4"/>
                </a:lnTo>
                <a:lnTo>
                  <a:pt x="295" y="6"/>
                </a:lnTo>
                <a:lnTo>
                  <a:pt x="285" y="7"/>
                </a:lnTo>
                <a:lnTo>
                  <a:pt x="272" y="9"/>
                </a:lnTo>
                <a:lnTo>
                  <a:pt x="260" y="11"/>
                </a:lnTo>
                <a:lnTo>
                  <a:pt x="249" y="15"/>
                </a:lnTo>
                <a:lnTo>
                  <a:pt x="238" y="19"/>
                </a:lnTo>
                <a:lnTo>
                  <a:pt x="226" y="23"/>
                </a:lnTo>
                <a:lnTo>
                  <a:pt x="217" y="26"/>
                </a:lnTo>
                <a:lnTo>
                  <a:pt x="205" y="30"/>
                </a:lnTo>
                <a:lnTo>
                  <a:pt x="196" y="34"/>
                </a:lnTo>
                <a:lnTo>
                  <a:pt x="184" y="40"/>
                </a:lnTo>
                <a:lnTo>
                  <a:pt x="175" y="44"/>
                </a:lnTo>
                <a:lnTo>
                  <a:pt x="165" y="49"/>
                </a:lnTo>
                <a:lnTo>
                  <a:pt x="156" y="57"/>
                </a:lnTo>
                <a:lnTo>
                  <a:pt x="146" y="63"/>
                </a:lnTo>
                <a:lnTo>
                  <a:pt x="135" y="68"/>
                </a:lnTo>
                <a:lnTo>
                  <a:pt x="125" y="76"/>
                </a:lnTo>
                <a:lnTo>
                  <a:pt x="118" y="84"/>
                </a:lnTo>
                <a:lnTo>
                  <a:pt x="110" y="89"/>
                </a:lnTo>
                <a:lnTo>
                  <a:pt x="101" y="97"/>
                </a:lnTo>
                <a:lnTo>
                  <a:pt x="93" y="106"/>
                </a:lnTo>
                <a:lnTo>
                  <a:pt x="85" y="116"/>
                </a:lnTo>
                <a:lnTo>
                  <a:pt x="78" y="123"/>
                </a:lnTo>
                <a:lnTo>
                  <a:pt x="70" y="131"/>
                </a:lnTo>
                <a:lnTo>
                  <a:pt x="63" y="141"/>
                </a:lnTo>
                <a:lnTo>
                  <a:pt x="57" y="150"/>
                </a:lnTo>
                <a:lnTo>
                  <a:pt x="51" y="160"/>
                </a:lnTo>
                <a:lnTo>
                  <a:pt x="45" y="169"/>
                </a:lnTo>
                <a:lnTo>
                  <a:pt x="40" y="179"/>
                </a:lnTo>
                <a:lnTo>
                  <a:pt x="36" y="190"/>
                </a:lnTo>
                <a:lnTo>
                  <a:pt x="30" y="199"/>
                </a:lnTo>
                <a:lnTo>
                  <a:pt x="26" y="209"/>
                </a:lnTo>
                <a:lnTo>
                  <a:pt x="23" y="220"/>
                </a:lnTo>
                <a:lnTo>
                  <a:pt x="19" y="232"/>
                </a:lnTo>
                <a:lnTo>
                  <a:pt x="15" y="241"/>
                </a:lnTo>
                <a:lnTo>
                  <a:pt x="11" y="253"/>
                </a:lnTo>
                <a:lnTo>
                  <a:pt x="9" y="264"/>
                </a:lnTo>
                <a:lnTo>
                  <a:pt x="7" y="277"/>
                </a:lnTo>
                <a:lnTo>
                  <a:pt x="6" y="289"/>
                </a:lnTo>
                <a:lnTo>
                  <a:pt x="4" y="298"/>
                </a:lnTo>
                <a:lnTo>
                  <a:pt x="2" y="310"/>
                </a:lnTo>
                <a:lnTo>
                  <a:pt x="2" y="323"/>
                </a:lnTo>
                <a:lnTo>
                  <a:pt x="0" y="334"/>
                </a:lnTo>
                <a:lnTo>
                  <a:pt x="0" y="346"/>
                </a:lnTo>
                <a:lnTo>
                  <a:pt x="0" y="359"/>
                </a:lnTo>
                <a:lnTo>
                  <a:pt x="0" y="371"/>
                </a:lnTo>
                <a:lnTo>
                  <a:pt x="0" y="384"/>
                </a:lnTo>
                <a:lnTo>
                  <a:pt x="2" y="395"/>
                </a:lnTo>
                <a:lnTo>
                  <a:pt x="2" y="409"/>
                </a:lnTo>
                <a:lnTo>
                  <a:pt x="6" y="422"/>
                </a:lnTo>
                <a:lnTo>
                  <a:pt x="6" y="433"/>
                </a:lnTo>
                <a:lnTo>
                  <a:pt x="9" y="447"/>
                </a:lnTo>
                <a:lnTo>
                  <a:pt x="11" y="460"/>
                </a:lnTo>
                <a:lnTo>
                  <a:pt x="15" y="473"/>
                </a:lnTo>
                <a:lnTo>
                  <a:pt x="17" y="485"/>
                </a:lnTo>
                <a:lnTo>
                  <a:pt x="21" y="498"/>
                </a:lnTo>
                <a:lnTo>
                  <a:pt x="25" y="511"/>
                </a:lnTo>
                <a:lnTo>
                  <a:pt x="28" y="523"/>
                </a:lnTo>
                <a:lnTo>
                  <a:pt x="32" y="536"/>
                </a:lnTo>
                <a:lnTo>
                  <a:pt x="36" y="549"/>
                </a:lnTo>
                <a:lnTo>
                  <a:pt x="42" y="563"/>
                </a:lnTo>
                <a:lnTo>
                  <a:pt x="47" y="576"/>
                </a:lnTo>
                <a:lnTo>
                  <a:pt x="53" y="587"/>
                </a:lnTo>
                <a:lnTo>
                  <a:pt x="59" y="601"/>
                </a:lnTo>
                <a:lnTo>
                  <a:pt x="64" y="614"/>
                </a:lnTo>
                <a:lnTo>
                  <a:pt x="72" y="627"/>
                </a:lnTo>
                <a:lnTo>
                  <a:pt x="78" y="639"/>
                </a:lnTo>
                <a:lnTo>
                  <a:pt x="85" y="652"/>
                </a:lnTo>
                <a:lnTo>
                  <a:pt x="93" y="665"/>
                </a:lnTo>
                <a:lnTo>
                  <a:pt x="101" y="679"/>
                </a:lnTo>
                <a:lnTo>
                  <a:pt x="108" y="690"/>
                </a:lnTo>
                <a:lnTo>
                  <a:pt x="116" y="703"/>
                </a:lnTo>
                <a:lnTo>
                  <a:pt x="123" y="715"/>
                </a:lnTo>
                <a:lnTo>
                  <a:pt x="133" y="728"/>
                </a:lnTo>
                <a:lnTo>
                  <a:pt x="142" y="739"/>
                </a:lnTo>
                <a:lnTo>
                  <a:pt x="152" y="753"/>
                </a:lnTo>
                <a:lnTo>
                  <a:pt x="161" y="764"/>
                </a:lnTo>
                <a:lnTo>
                  <a:pt x="171" y="777"/>
                </a:lnTo>
                <a:lnTo>
                  <a:pt x="182" y="789"/>
                </a:lnTo>
                <a:lnTo>
                  <a:pt x="192" y="800"/>
                </a:lnTo>
                <a:lnTo>
                  <a:pt x="201" y="814"/>
                </a:lnTo>
                <a:lnTo>
                  <a:pt x="213" y="825"/>
                </a:lnTo>
                <a:lnTo>
                  <a:pt x="224" y="836"/>
                </a:lnTo>
                <a:lnTo>
                  <a:pt x="236" y="848"/>
                </a:lnTo>
                <a:lnTo>
                  <a:pt x="249" y="859"/>
                </a:lnTo>
                <a:lnTo>
                  <a:pt x="260" y="871"/>
                </a:lnTo>
                <a:lnTo>
                  <a:pt x="260" y="871"/>
                </a:lnTo>
                <a:close/>
              </a:path>
            </a:pathLst>
          </a:custGeom>
          <a:solidFill>
            <a:srgbClr val="479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4544060" y="1828641"/>
            <a:ext cx="655638" cy="631825"/>
          </a:xfrm>
          <a:custGeom>
            <a:avLst/>
            <a:gdLst>
              <a:gd name="T0" fmla="*/ 230 w 825"/>
              <a:gd name="T1" fmla="*/ 675 h 797"/>
              <a:gd name="T2" fmla="*/ 279 w 825"/>
              <a:gd name="T3" fmla="*/ 708 h 797"/>
              <a:gd name="T4" fmla="*/ 327 w 825"/>
              <a:gd name="T5" fmla="*/ 738 h 797"/>
              <a:gd name="T6" fmla="*/ 376 w 825"/>
              <a:gd name="T7" fmla="*/ 759 h 797"/>
              <a:gd name="T8" fmla="*/ 428 w 825"/>
              <a:gd name="T9" fmla="*/ 778 h 797"/>
              <a:gd name="T10" fmla="*/ 475 w 825"/>
              <a:gd name="T11" fmla="*/ 789 h 797"/>
              <a:gd name="T12" fmla="*/ 525 w 825"/>
              <a:gd name="T13" fmla="*/ 797 h 797"/>
              <a:gd name="T14" fmla="*/ 570 w 825"/>
              <a:gd name="T15" fmla="*/ 797 h 797"/>
              <a:gd name="T16" fmla="*/ 616 w 825"/>
              <a:gd name="T17" fmla="*/ 791 h 797"/>
              <a:gd name="T18" fmla="*/ 658 w 825"/>
              <a:gd name="T19" fmla="*/ 782 h 797"/>
              <a:gd name="T20" fmla="*/ 698 w 825"/>
              <a:gd name="T21" fmla="*/ 765 h 797"/>
              <a:gd name="T22" fmla="*/ 732 w 825"/>
              <a:gd name="T23" fmla="*/ 742 h 797"/>
              <a:gd name="T24" fmla="*/ 764 w 825"/>
              <a:gd name="T25" fmla="*/ 715 h 797"/>
              <a:gd name="T26" fmla="*/ 787 w 825"/>
              <a:gd name="T27" fmla="*/ 681 h 797"/>
              <a:gd name="T28" fmla="*/ 806 w 825"/>
              <a:gd name="T29" fmla="*/ 643 h 797"/>
              <a:gd name="T30" fmla="*/ 820 w 825"/>
              <a:gd name="T31" fmla="*/ 603 h 797"/>
              <a:gd name="T32" fmla="*/ 825 w 825"/>
              <a:gd name="T33" fmla="*/ 559 h 797"/>
              <a:gd name="T34" fmla="*/ 825 w 825"/>
              <a:gd name="T35" fmla="*/ 514 h 797"/>
              <a:gd name="T36" fmla="*/ 820 w 825"/>
              <a:gd name="T37" fmla="*/ 468 h 797"/>
              <a:gd name="T38" fmla="*/ 806 w 825"/>
              <a:gd name="T39" fmla="*/ 420 h 797"/>
              <a:gd name="T40" fmla="*/ 791 w 825"/>
              <a:gd name="T41" fmla="*/ 373 h 797"/>
              <a:gd name="T42" fmla="*/ 766 w 825"/>
              <a:gd name="T43" fmla="*/ 323 h 797"/>
              <a:gd name="T44" fmla="*/ 740 w 825"/>
              <a:gd name="T45" fmla="*/ 278 h 797"/>
              <a:gd name="T46" fmla="*/ 705 w 825"/>
              <a:gd name="T47" fmla="*/ 232 h 797"/>
              <a:gd name="T48" fmla="*/ 667 w 825"/>
              <a:gd name="T49" fmla="*/ 189 h 797"/>
              <a:gd name="T50" fmla="*/ 624 w 825"/>
              <a:gd name="T51" fmla="*/ 147 h 797"/>
              <a:gd name="T52" fmla="*/ 576 w 825"/>
              <a:gd name="T53" fmla="*/ 109 h 797"/>
              <a:gd name="T54" fmla="*/ 529 w 825"/>
              <a:gd name="T55" fmla="*/ 76 h 797"/>
              <a:gd name="T56" fmla="*/ 481 w 825"/>
              <a:gd name="T57" fmla="*/ 52 h 797"/>
              <a:gd name="T58" fmla="*/ 430 w 825"/>
              <a:gd name="T59" fmla="*/ 29 h 797"/>
              <a:gd name="T60" fmla="*/ 380 w 825"/>
              <a:gd name="T61" fmla="*/ 14 h 797"/>
              <a:gd name="T62" fmla="*/ 331 w 825"/>
              <a:gd name="T63" fmla="*/ 4 h 797"/>
              <a:gd name="T64" fmla="*/ 283 w 825"/>
              <a:gd name="T65" fmla="*/ 0 h 797"/>
              <a:gd name="T66" fmla="*/ 236 w 825"/>
              <a:gd name="T67" fmla="*/ 2 h 797"/>
              <a:gd name="T68" fmla="*/ 192 w 825"/>
              <a:gd name="T69" fmla="*/ 10 h 797"/>
              <a:gd name="T70" fmla="*/ 152 w 825"/>
              <a:gd name="T71" fmla="*/ 21 h 797"/>
              <a:gd name="T72" fmla="*/ 116 w 825"/>
              <a:gd name="T73" fmla="*/ 42 h 797"/>
              <a:gd name="T74" fmla="*/ 80 w 825"/>
              <a:gd name="T75" fmla="*/ 67 h 797"/>
              <a:gd name="T76" fmla="*/ 53 w 825"/>
              <a:gd name="T77" fmla="*/ 97 h 797"/>
              <a:gd name="T78" fmla="*/ 30 w 825"/>
              <a:gd name="T79" fmla="*/ 133 h 797"/>
              <a:gd name="T80" fmla="*/ 13 w 825"/>
              <a:gd name="T81" fmla="*/ 171 h 797"/>
              <a:gd name="T82" fmla="*/ 4 w 825"/>
              <a:gd name="T83" fmla="*/ 213 h 797"/>
              <a:gd name="T84" fmla="*/ 0 w 825"/>
              <a:gd name="T85" fmla="*/ 257 h 797"/>
              <a:gd name="T86" fmla="*/ 2 w 825"/>
              <a:gd name="T87" fmla="*/ 303 h 797"/>
              <a:gd name="T88" fmla="*/ 11 w 825"/>
              <a:gd name="T89" fmla="*/ 350 h 797"/>
              <a:gd name="T90" fmla="*/ 23 w 825"/>
              <a:gd name="T91" fmla="*/ 398 h 797"/>
              <a:gd name="T92" fmla="*/ 44 w 825"/>
              <a:gd name="T93" fmla="*/ 445 h 797"/>
              <a:gd name="T94" fmla="*/ 68 w 825"/>
              <a:gd name="T95" fmla="*/ 493 h 797"/>
              <a:gd name="T96" fmla="*/ 99 w 825"/>
              <a:gd name="T97" fmla="*/ 540 h 797"/>
              <a:gd name="T98" fmla="*/ 135 w 825"/>
              <a:gd name="T99" fmla="*/ 584 h 797"/>
              <a:gd name="T100" fmla="*/ 177 w 825"/>
              <a:gd name="T101" fmla="*/ 628 h 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25" h="797">
                <a:moveTo>
                  <a:pt x="194" y="645"/>
                </a:moveTo>
                <a:lnTo>
                  <a:pt x="203" y="652"/>
                </a:lnTo>
                <a:lnTo>
                  <a:pt x="213" y="660"/>
                </a:lnTo>
                <a:lnTo>
                  <a:pt x="220" y="668"/>
                </a:lnTo>
                <a:lnTo>
                  <a:pt x="230" y="675"/>
                </a:lnTo>
                <a:lnTo>
                  <a:pt x="239" y="681"/>
                </a:lnTo>
                <a:lnTo>
                  <a:pt x="249" y="689"/>
                </a:lnTo>
                <a:lnTo>
                  <a:pt x="259" y="696"/>
                </a:lnTo>
                <a:lnTo>
                  <a:pt x="270" y="702"/>
                </a:lnTo>
                <a:lnTo>
                  <a:pt x="279" y="708"/>
                </a:lnTo>
                <a:lnTo>
                  <a:pt x="289" y="715"/>
                </a:lnTo>
                <a:lnTo>
                  <a:pt x="298" y="721"/>
                </a:lnTo>
                <a:lnTo>
                  <a:pt x="308" y="727"/>
                </a:lnTo>
                <a:lnTo>
                  <a:pt x="317" y="732"/>
                </a:lnTo>
                <a:lnTo>
                  <a:pt x="327" y="738"/>
                </a:lnTo>
                <a:lnTo>
                  <a:pt x="336" y="742"/>
                </a:lnTo>
                <a:lnTo>
                  <a:pt x="348" y="747"/>
                </a:lnTo>
                <a:lnTo>
                  <a:pt x="357" y="751"/>
                </a:lnTo>
                <a:lnTo>
                  <a:pt x="367" y="755"/>
                </a:lnTo>
                <a:lnTo>
                  <a:pt x="376" y="759"/>
                </a:lnTo>
                <a:lnTo>
                  <a:pt x="388" y="765"/>
                </a:lnTo>
                <a:lnTo>
                  <a:pt x="397" y="766"/>
                </a:lnTo>
                <a:lnTo>
                  <a:pt x="407" y="770"/>
                </a:lnTo>
                <a:lnTo>
                  <a:pt x="416" y="774"/>
                </a:lnTo>
                <a:lnTo>
                  <a:pt x="428" y="778"/>
                </a:lnTo>
                <a:lnTo>
                  <a:pt x="437" y="780"/>
                </a:lnTo>
                <a:lnTo>
                  <a:pt x="447" y="784"/>
                </a:lnTo>
                <a:lnTo>
                  <a:pt x="456" y="785"/>
                </a:lnTo>
                <a:lnTo>
                  <a:pt x="466" y="787"/>
                </a:lnTo>
                <a:lnTo>
                  <a:pt x="475" y="789"/>
                </a:lnTo>
                <a:lnTo>
                  <a:pt x="487" y="791"/>
                </a:lnTo>
                <a:lnTo>
                  <a:pt x="496" y="793"/>
                </a:lnTo>
                <a:lnTo>
                  <a:pt x="506" y="795"/>
                </a:lnTo>
                <a:lnTo>
                  <a:pt x="515" y="797"/>
                </a:lnTo>
                <a:lnTo>
                  <a:pt x="525" y="797"/>
                </a:lnTo>
                <a:lnTo>
                  <a:pt x="534" y="797"/>
                </a:lnTo>
                <a:lnTo>
                  <a:pt x="544" y="797"/>
                </a:lnTo>
                <a:lnTo>
                  <a:pt x="553" y="797"/>
                </a:lnTo>
                <a:lnTo>
                  <a:pt x="563" y="797"/>
                </a:lnTo>
                <a:lnTo>
                  <a:pt x="570" y="797"/>
                </a:lnTo>
                <a:lnTo>
                  <a:pt x="580" y="797"/>
                </a:lnTo>
                <a:lnTo>
                  <a:pt x="589" y="795"/>
                </a:lnTo>
                <a:lnTo>
                  <a:pt x="599" y="795"/>
                </a:lnTo>
                <a:lnTo>
                  <a:pt x="607" y="793"/>
                </a:lnTo>
                <a:lnTo>
                  <a:pt x="616" y="791"/>
                </a:lnTo>
                <a:lnTo>
                  <a:pt x="624" y="791"/>
                </a:lnTo>
                <a:lnTo>
                  <a:pt x="633" y="789"/>
                </a:lnTo>
                <a:lnTo>
                  <a:pt x="641" y="785"/>
                </a:lnTo>
                <a:lnTo>
                  <a:pt x="650" y="785"/>
                </a:lnTo>
                <a:lnTo>
                  <a:pt x="658" y="782"/>
                </a:lnTo>
                <a:lnTo>
                  <a:pt x="665" y="780"/>
                </a:lnTo>
                <a:lnTo>
                  <a:pt x="673" y="776"/>
                </a:lnTo>
                <a:lnTo>
                  <a:pt x="683" y="772"/>
                </a:lnTo>
                <a:lnTo>
                  <a:pt x="688" y="768"/>
                </a:lnTo>
                <a:lnTo>
                  <a:pt x="698" y="765"/>
                </a:lnTo>
                <a:lnTo>
                  <a:pt x="704" y="761"/>
                </a:lnTo>
                <a:lnTo>
                  <a:pt x="713" y="757"/>
                </a:lnTo>
                <a:lnTo>
                  <a:pt x="719" y="751"/>
                </a:lnTo>
                <a:lnTo>
                  <a:pt x="726" y="747"/>
                </a:lnTo>
                <a:lnTo>
                  <a:pt x="732" y="742"/>
                </a:lnTo>
                <a:lnTo>
                  <a:pt x="740" y="738"/>
                </a:lnTo>
                <a:lnTo>
                  <a:pt x="745" y="732"/>
                </a:lnTo>
                <a:lnTo>
                  <a:pt x="751" y="727"/>
                </a:lnTo>
                <a:lnTo>
                  <a:pt x="759" y="721"/>
                </a:lnTo>
                <a:lnTo>
                  <a:pt x="764" y="715"/>
                </a:lnTo>
                <a:lnTo>
                  <a:pt x="770" y="708"/>
                </a:lnTo>
                <a:lnTo>
                  <a:pt x="774" y="702"/>
                </a:lnTo>
                <a:lnTo>
                  <a:pt x="780" y="694"/>
                </a:lnTo>
                <a:lnTo>
                  <a:pt x="783" y="687"/>
                </a:lnTo>
                <a:lnTo>
                  <a:pt x="787" y="681"/>
                </a:lnTo>
                <a:lnTo>
                  <a:pt x="793" y="673"/>
                </a:lnTo>
                <a:lnTo>
                  <a:pt x="797" y="666"/>
                </a:lnTo>
                <a:lnTo>
                  <a:pt x="801" y="658"/>
                </a:lnTo>
                <a:lnTo>
                  <a:pt x="804" y="650"/>
                </a:lnTo>
                <a:lnTo>
                  <a:pt x="806" y="643"/>
                </a:lnTo>
                <a:lnTo>
                  <a:pt x="810" y="633"/>
                </a:lnTo>
                <a:lnTo>
                  <a:pt x="812" y="628"/>
                </a:lnTo>
                <a:lnTo>
                  <a:pt x="816" y="618"/>
                </a:lnTo>
                <a:lnTo>
                  <a:pt x="818" y="611"/>
                </a:lnTo>
                <a:lnTo>
                  <a:pt x="820" y="603"/>
                </a:lnTo>
                <a:lnTo>
                  <a:pt x="821" y="593"/>
                </a:lnTo>
                <a:lnTo>
                  <a:pt x="821" y="586"/>
                </a:lnTo>
                <a:lnTo>
                  <a:pt x="823" y="576"/>
                </a:lnTo>
                <a:lnTo>
                  <a:pt x="823" y="567"/>
                </a:lnTo>
                <a:lnTo>
                  <a:pt x="825" y="559"/>
                </a:lnTo>
                <a:lnTo>
                  <a:pt x="825" y="550"/>
                </a:lnTo>
                <a:lnTo>
                  <a:pt x="825" y="542"/>
                </a:lnTo>
                <a:lnTo>
                  <a:pt x="825" y="533"/>
                </a:lnTo>
                <a:lnTo>
                  <a:pt x="825" y="523"/>
                </a:lnTo>
                <a:lnTo>
                  <a:pt x="825" y="514"/>
                </a:lnTo>
                <a:lnTo>
                  <a:pt x="823" y="504"/>
                </a:lnTo>
                <a:lnTo>
                  <a:pt x="823" y="495"/>
                </a:lnTo>
                <a:lnTo>
                  <a:pt x="821" y="487"/>
                </a:lnTo>
                <a:lnTo>
                  <a:pt x="821" y="477"/>
                </a:lnTo>
                <a:lnTo>
                  <a:pt x="820" y="468"/>
                </a:lnTo>
                <a:lnTo>
                  <a:pt x="818" y="458"/>
                </a:lnTo>
                <a:lnTo>
                  <a:pt x="816" y="449"/>
                </a:lnTo>
                <a:lnTo>
                  <a:pt x="812" y="439"/>
                </a:lnTo>
                <a:lnTo>
                  <a:pt x="810" y="430"/>
                </a:lnTo>
                <a:lnTo>
                  <a:pt x="806" y="420"/>
                </a:lnTo>
                <a:lnTo>
                  <a:pt x="804" y="411"/>
                </a:lnTo>
                <a:lnTo>
                  <a:pt x="801" y="401"/>
                </a:lnTo>
                <a:lnTo>
                  <a:pt x="797" y="392"/>
                </a:lnTo>
                <a:lnTo>
                  <a:pt x="793" y="382"/>
                </a:lnTo>
                <a:lnTo>
                  <a:pt x="791" y="373"/>
                </a:lnTo>
                <a:lnTo>
                  <a:pt x="785" y="363"/>
                </a:lnTo>
                <a:lnTo>
                  <a:pt x="782" y="354"/>
                </a:lnTo>
                <a:lnTo>
                  <a:pt x="776" y="343"/>
                </a:lnTo>
                <a:lnTo>
                  <a:pt x="772" y="333"/>
                </a:lnTo>
                <a:lnTo>
                  <a:pt x="766" y="323"/>
                </a:lnTo>
                <a:lnTo>
                  <a:pt x="762" y="316"/>
                </a:lnTo>
                <a:lnTo>
                  <a:pt x="757" y="306"/>
                </a:lnTo>
                <a:lnTo>
                  <a:pt x="751" y="297"/>
                </a:lnTo>
                <a:lnTo>
                  <a:pt x="745" y="287"/>
                </a:lnTo>
                <a:lnTo>
                  <a:pt x="740" y="278"/>
                </a:lnTo>
                <a:lnTo>
                  <a:pt x="732" y="268"/>
                </a:lnTo>
                <a:lnTo>
                  <a:pt x="726" y="259"/>
                </a:lnTo>
                <a:lnTo>
                  <a:pt x="719" y="249"/>
                </a:lnTo>
                <a:lnTo>
                  <a:pt x="713" y="240"/>
                </a:lnTo>
                <a:lnTo>
                  <a:pt x="705" y="232"/>
                </a:lnTo>
                <a:lnTo>
                  <a:pt x="698" y="223"/>
                </a:lnTo>
                <a:lnTo>
                  <a:pt x="690" y="213"/>
                </a:lnTo>
                <a:lnTo>
                  <a:pt x="683" y="206"/>
                </a:lnTo>
                <a:lnTo>
                  <a:pt x="675" y="196"/>
                </a:lnTo>
                <a:lnTo>
                  <a:pt x="667" y="189"/>
                </a:lnTo>
                <a:lnTo>
                  <a:pt x="658" y="179"/>
                </a:lnTo>
                <a:lnTo>
                  <a:pt x="650" y="171"/>
                </a:lnTo>
                <a:lnTo>
                  <a:pt x="641" y="162"/>
                </a:lnTo>
                <a:lnTo>
                  <a:pt x="633" y="156"/>
                </a:lnTo>
                <a:lnTo>
                  <a:pt x="624" y="147"/>
                </a:lnTo>
                <a:lnTo>
                  <a:pt x="614" y="139"/>
                </a:lnTo>
                <a:lnTo>
                  <a:pt x="605" y="130"/>
                </a:lnTo>
                <a:lnTo>
                  <a:pt x="595" y="124"/>
                </a:lnTo>
                <a:lnTo>
                  <a:pt x="586" y="116"/>
                </a:lnTo>
                <a:lnTo>
                  <a:pt x="576" y="109"/>
                </a:lnTo>
                <a:lnTo>
                  <a:pt x="567" y="103"/>
                </a:lnTo>
                <a:lnTo>
                  <a:pt x="559" y="95"/>
                </a:lnTo>
                <a:lnTo>
                  <a:pt x="548" y="88"/>
                </a:lnTo>
                <a:lnTo>
                  <a:pt x="538" y="82"/>
                </a:lnTo>
                <a:lnTo>
                  <a:pt x="529" y="76"/>
                </a:lnTo>
                <a:lnTo>
                  <a:pt x="519" y="71"/>
                </a:lnTo>
                <a:lnTo>
                  <a:pt x="510" y="65"/>
                </a:lnTo>
                <a:lnTo>
                  <a:pt x="500" y="61"/>
                </a:lnTo>
                <a:lnTo>
                  <a:pt x="491" y="55"/>
                </a:lnTo>
                <a:lnTo>
                  <a:pt x="481" y="52"/>
                </a:lnTo>
                <a:lnTo>
                  <a:pt x="470" y="46"/>
                </a:lnTo>
                <a:lnTo>
                  <a:pt x="460" y="42"/>
                </a:lnTo>
                <a:lnTo>
                  <a:pt x="451" y="36"/>
                </a:lnTo>
                <a:lnTo>
                  <a:pt x="441" y="33"/>
                </a:lnTo>
                <a:lnTo>
                  <a:pt x="430" y="29"/>
                </a:lnTo>
                <a:lnTo>
                  <a:pt x="418" y="25"/>
                </a:lnTo>
                <a:lnTo>
                  <a:pt x="409" y="23"/>
                </a:lnTo>
                <a:lnTo>
                  <a:pt x="399" y="21"/>
                </a:lnTo>
                <a:lnTo>
                  <a:pt x="390" y="17"/>
                </a:lnTo>
                <a:lnTo>
                  <a:pt x="380" y="14"/>
                </a:lnTo>
                <a:lnTo>
                  <a:pt x="371" y="12"/>
                </a:lnTo>
                <a:lnTo>
                  <a:pt x="361" y="10"/>
                </a:lnTo>
                <a:lnTo>
                  <a:pt x="352" y="8"/>
                </a:lnTo>
                <a:lnTo>
                  <a:pt x="342" y="6"/>
                </a:lnTo>
                <a:lnTo>
                  <a:pt x="331" y="4"/>
                </a:lnTo>
                <a:lnTo>
                  <a:pt x="321" y="4"/>
                </a:lnTo>
                <a:lnTo>
                  <a:pt x="312" y="2"/>
                </a:lnTo>
                <a:lnTo>
                  <a:pt x="302" y="2"/>
                </a:lnTo>
                <a:lnTo>
                  <a:pt x="293" y="0"/>
                </a:lnTo>
                <a:lnTo>
                  <a:pt x="283" y="0"/>
                </a:lnTo>
                <a:lnTo>
                  <a:pt x="274" y="0"/>
                </a:lnTo>
                <a:lnTo>
                  <a:pt x="264" y="0"/>
                </a:lnTo>
                <a:lnTo>
                  <a:pt x="255" y="0"/>
                </a:lnTo>
                <a:lnTo>
                  <a:pt x="245" y="2"/>
                </a:lnTo>
                <a:lnTo>
                  <a:pt x="236" y="2"/>
                </a:lnTo>
                <a:lnTo>
                  <a:pt x="228" y="2"/>
                </a:lnTo>
                <a:lnTo>
                  <a:pt x="219" y="4"/>
                </a:lnTo>
                <a:lnTo>
                  <a:pt x="209" y="6"/>
                </a:lnTo>
                <a:lnTo>
                  <a:pt x="201" y="8"/>
                </a:lnTo>
                <a:lnTo>
                  <a:pt x="192" y="10"/>
                </a:lnTo>
                <a:lnTo>
                  <a:pt x="184" y="12"/>
                </a:lnTo>
                <a:lnTo>
                  <a:pt x="177" y="15"/>
                </a:lnTo>
                <a:lnTo>
                  <a:pt x="167" y="17"/>
                </a:lnTo>
                <a:lnTo>
                  <a:pt x="160" y="19"/>
                </a:lnTo>
                <a:lnTo>
                  <a:pt x="152" y="21"/>
                </a:lnTo>
                <a:lnTo>
                  <a:pt x="144" y="25"/>
                </a:lnTo>
                <a:lnTo>
                  <a:pt x="135" y="29"/>
                </a:lnTo>
                <a:lnTo>
                  <a:pt x="129" y="33"/>
                </a:lnTo>
                <a:lnTo>
                  <a:pt x="122" y="36"/>
                </a:lnTo>
                <a:lnTo>
                  <a:pt x="116" y="42"/>
                </a:lnTo>
                <a:lnTo>
                  <a:pt x="108" y="46"/>
                </a:lnTo>
                <a:lnTo>
                  <a:pt x="101" y="52"/>
                </a:lnTo>
                <a:lnTo>
                  <a:pt x="93" y="55"/>
                </a:lnTo>
                <a:lnTo>
                  <a:pt x="87" y="61"/>
                </a:lnTo>
                <a:lnTo>
                  <a:pt x="80" y="67"/>
                </a:lnTo>
                <a:lnTo>
                  <a:pt x="74" y="73"/>
                </a:lnTo>
                <a:lnTo>
                  <a:pt x="68" y="78"/>
                </a:lnTo>
                <a:lnTo>
                  <a:pt x="65" y="86"/>
                </a:lnTo>
                <a:lnTo>
                  <a:pt x="59" y="92"/>
                </a:lnTo>
                <a:lnTo>
                  <a:pt x="53" y="97"/>
                </a:lnTo>
                <a:lnTo>
                  <a:pt x="47" y="105"/>
                </a:lnTo>
                <a:lnTo>
                  <a:pt x="42" y="112"/>
                </a:lnTo>
                <a:lnTo>
                  <a:pt x="38" y="118"/>
                </a:lnTo>
                <a:lnTo>
                  <a:pt x="34" y="126"/>
                </a:lnTo>
                <a:lnTo>
                  <a:pt x="30" y="133"/>
                </a:lnTo>
                <a:lnTo>
                  <a:pt x="26" y="141"/>
                </a:lnTo>
                <a:lnTo>
                  <a:pt x="23" y="149"/>
                </a:lnTo>
                <a:lnTo>
                  <a:pt x="19" y="156"/>
                </a:lnTo>
                <a:lnTo>
                  <a:pt x="17" y="164"/>
                </a:lnTo>
                <a:lnTo>
                  <a:pt x="13" y="171"/>
                </a:lnTo>
                <a:lnTo>
                  <a:pt x="11" y="179"/>
                </a:lnTo>
                <a:lnTo>
                  <a:pt x="9" y="189"/>
                </a:lnTo>
                <a:lnTo>
                  <a:pt x="6" y="196"/>
                </a:lnTo>
                <a:lnTo>
                  <a:pt x="6" y="206"/>
                </a:lnTo>
                <a:lnTo>
                  <a:pt x="4" y="213"/>
                </a:lnTo>
                <a:lnTo>
                  <a:pt x="2" y="223"/>
                </a:lnTo>
                <a:lnTo>
                  <a:pt x="2" y="230"/>
                </a:lnTo>
                <a:lnTo>
                  <a:pt x="0" y="240"/>
                </a:lnTo>
                <a:lnTo>
                  <a:pt x="0" y="247"/>
                </a:lnTo>
                <a:lnTo>
                  <a:pt x="0" y="257"/>
                </a:lnTo>
                <a:lnTo>
                  <a:pt x="0" y="265"/>
                </a:lnTo>
                <a:lnTo>
                  <a:pt x="0" y="276"/>
                </a:lnTo>
                <a:lnTo>
                  <a:pt x="0" y="284"/>
                </a:lnTo>
                <a:lnTo>
                  <a:pt x="2" y="293"/>
                </a:lnTo>
                <a:lnTo>
                  <a:pt x="2" y="303"/>
                </a:lnTo>
                <a:lnTo>
                  <a:pt x="4" y="312"/>
                </a:lnTo>
                <a:lnTo>
                  <a:pt x="6" y="322"/>
                </a:lnTo>
                <a:lnTo>
                  <a:pt x="6" y="331"/>
                </a:lnTo>
                <a:lnTo>
                  <a:pt x="9" y="341"/>
                </a:lnTo>
                <a:lnTo>
                  <a:pt x="11" y="350"/>
                </a:lnTo>
                <a:lnTo>
                  <a:pt x="13" y="360"/>
                </a:lnTo>
                <a:lnTo>
                  <a:pt x="15" y="369"/>
                </a:lnTo>
                <a:lnTo>
                  <a:pt x="17" y="379"/>
                </a:lnTo>
                <a:lnTo>
                  <a:pt x="21" y="388"/>
                </a:lnTo>
                <a:lnTo>
                  <a:pt x="23" y="398"/>
                </a:lnTo>
                <a:lnTo>
                  <a:pt x="26" y="407"/>
                </a:lnTo>
                <a:lnTo>
                  <a:pt x="30" y="417"/>
                </a:lnTo>
                <a:lnTo>
                  <a:pt x="36" y="426"/>
                </a:lnTo>
                <a:lnTo>
                  <a:pt x="38" y="436"/>
                </a:lnTo>
                <a:lnTo>
                  <a:pt x="44" y="445"/>
                </a:lnTo>
                <a:lnTo>
                  <a:pt x="47" y="455"/>
                </a:lnTo>
                <a:lnTo>
                  <a:pt x="53" y="464"/>
                </a:lnTo>
                <a:lnTo>
                  <a:pt x="59" y="474"/>
                </a:lnTo>
                <a:lnTo>
                  <a:pt x="63" y="483"/>
                </a:lnTo>
                <a:lnTo>
                  <a:pt x="68" y="493"/>
                </a:lnTo>
                <a:lnTo>
                  <a:pt x="74" y="502"/>
                </a:lnTo>
                <a:lnTo>
                  <a:pt x="80" y="512"/>
                </a:lnTo>
                <a:lnTo>
                  <a:pt x="85" y="521"/>
                </a:lnTo>
                <a:lnTo>
                  <a:pt x="91" y="531"/>
                </a:lnTo>
                <a:lnTo>
                  <a:pt x="99" y="540"/>
                </a:lnTo>
                <a:lnTo>
                  <a:pt x="104" y="548"/>
                </a:lnTo>
                <a:lnTo>
                  <a:pt x="112" y="557"/>
                </a:lnTo>
                <a:lnTo>
                  <a:pt x="120" y="567"/>
                </a:lnTo>
                <a:lnTo>
                  <a:pt x="127" y="576"/>
                </a:lnTo>
                <a:lnTo>
                  <a:pt x="135" y="584"/>
                </a:lnTo>
                <a:lnTo>
                  <a:pt x="143" y="593"/>
                </a:lnTo>
                <a:lnTo>
                  <a:pt x="150" y="601"/>
                </a:lnTo>
                <a:lnTo>
                  <a:pt x="160" y="611"/>
                </a:lnTo>
                <a:lnTo>
                  <a:pt x="167" y="618"/>
                </a:lnTo>
                <a:lnTo>
                  <a:pt x="177" y="628"/>
                </a:lnTo>
                <a:lnTo>
                  <a:pt x="184" y="635"/>
                </a:lnTo>
                <a:lnTo>
                  <a:pt x="194" y="645"/>
                </a:lnTo>
                <a:lnTo>
                  <a:pt x="194" y="645"/>
                </a:lnTo>
                <a:close/>
              </a:path>
            </a:pathLst>
          </a:custGeom>
          <a:solidFill>
            <a:srgbClr val="297D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3402647" y="1450816"/>
            <a:ext cx="392113" cy="112713"/>
          </a:xfrm>
          <a:custGeom>
            <a:avLst/>
            <a:gdLst>
              <a:gd name="T0" fmla="*/ 489 w 495"/>
              <a:gd name="T1" fmla="*/ 143 h 143"/>
              <a:gd name="T2" fmla="*/ 472 w 495"/>
              <a:gd name="T3" fmla="*/ 143 h 143"/>
              <a:gd name="T4" fmla="*/ 455 w 495"/>
              <a:gd name="T5" fmla="*/ 143 h 143"/>
              <a:gd name="T6" fmla="*/ 436 w 495"/>
              <a:gd name="T7" fmla="*/ 143 h 143"/>
              <a:gd name="T8" fmla="*/ 413 w 495"/>
              <a:gd name="T9" fmla="*/ 143 h 143"/>
              <a:gd name="T10" fmla="*/ 386 w 495"/>
              <a:gd name="T11" fmla="*/ 143 h 143"/>
              <a:gd name="T12" fmla="*/ 360 w 495"/>
              <a:gd name="T13" fmla="*/ 143 h 143"/>
              <a:gd name="T14" fmla="*/ 329 w 495"/>
              <a:gd name="T15" fmla="*/ 143 h 143"/>
              <a:gd name="T16" fmla="*/ 299 w 495"/>
              <a:gd name="T17" fmla="*/ 143 h 143"/>
              <a:gd name="T18" fmla="*/ 268 w 495"/>
              <a:gd name="T19" fmla="*/ 143 h 143"/>
              <a:gd name="T20" fmla="*/ 236 w 495"/>
              <a:gd name="T21" fmla="*/ 143 h 143"/>
              <a:gd name="T22" fmla="*/ 204 w 495"/>
              <a:gd name="T23" fmla="*/ 143 h 143"/>
              <a:gd name="T24" fmla="*/ 171 w 495"/>
              <a:gd name="T25" fmla="*/ 143 h 143"/>
              <a:gd name="T26" fmla="*/ 141 w 495"/>
              <a:gd name="T27" fmla="*/ 143 h 143"/>
              <a:gd name="T28" fmla="*/ 112 w 495"/>
              <a:gd name="T29" fmla="*/ 143 h 143"/>
              <a:gd name="T30" fmla="*/ 86 w 495"/>
              <a:gd name="T31" fmla="*/ 143 h 143"/>
              <a:gd name="T32" fmla="*/ 61 w 495"/>
              <a:gd name="T33" fmla="*/ 143 h 143"/>
              <a:gd name="T34" fmla="*/ 38 w 495"/>
              <a:gd name="T35" fmla="*/ 143 h 143"/>
              <a:gd name="T36" fmla="*/ 19 w 495"/>
              <a:gd name="T37" fmla="*/ 143 h 143"/>
              <a:gd name="T38" fmla="*/ 4 w 495"/>
              <a:gd name="T39" fmla="*/ 143 h 143"/>
              <a:gd name="T40" fmla="*/ 2 w 495"/>
              <a:gd name="T41" fmla="*/ 133 h 143"/>
              <a:gd name="T42" fmla="*/ 4 w 495"/>
              <a:gd name="T43" fmla="*/ 118 h 143"/>
              <a:gd name="T44" fmla="*/ 6 w 495"/>
              <a:gd name="T45" fmla="*/ 105 h 143"/>
              <a:gd name="T46" fmla="*/ 8 w 495"/>
              <a:gd name="T47" fmla="*/ 91 h 143"/>
              <a:gd name="T48" fmla="*/ 15 w 495"/>
              <a:gd name="T49" fmla="*/ 70 h 143"/>
              <a:gd name="T50" fmla="*/ 19 w 495"/>
              <a:gd name="T51" fmla="*/ 55 h 143"/>
              <a:gd name="T52" fmla="*/ 25 w 495"/>
              <a:gd name="T53" fmla="*/ 34 h 143"/>
              <a:gd name="T54" fmla="*/ 34 w 495"/>
              <a:gd name="T55" fmla="*/ 10 h 143"/>
              <a:gd name="T56" fmla="*/ 63 w 495"/>
              <a:gd name="T57" fmla="*/ 2 h 143"/>
              <a:gd name="T58" fmla="*/ 101 w 495"/>
              <a:gd name="T59" fmla="*/ 6 h 143"/>
              <a:gd name="T60" fmla="*/ 141 w 495"/>
              <a:gd name="T61" fmla="*/ 13 h 143"/>
              <a:gd name="T62" fmla="*/ 175 w 495"/>
              <a:gd name="T63" fmla="*/ 19 h 143"/>
              <a:gd name="T64" fmla="*/ 209 w 495"/>
              <a:gd name="T65" fmla="*/ 27 h 143"/>
              <a:gd name="T66" fmla="*/ 242 w 495"/>
              <a:gd name="T67" fmla="*/ 34 h 143"/>
              <a:gd name="T68" fmla="*/ 272 w 495"/>
              <a:gd name="T69" fmla="*/ 42 h 143"/>
              <a:gd name="T70" fmla="*/ 299 w 495"/>
              <a:gd name="T71" fmla="*/ 51 h 143"/>
              <a:gd name="T72" fmla="*/ 325 w 495"/>
              <a:gd name="T73" fmla="*/ 61 h 143"/>
              <a:gd name="T74" fmla="*/ 350 w 495"/>
              <a:gd name="T75" fmla="*/ 69 h 143"/>
              <a:gd name="T76" fmla="*/ 375 w 495"/>
              <a:gd name="T77" fmla="*/ 80 h 143"/>
              <a:gd name="T78" fmla="*/ 396 w 495"/>
              <a:gd name="T79" fmla="*/ 88 h 143"/>
              <a:gd name="T80" fmla="*/ 413 w 495"/>
              <a:gd name="T81" fmla="*/ 97 h 143"/>
              <a:gd name="T82" fmla="*/ 430 w 495"/>
              <a:gd name="T83" fmla="*/ 105 h 143"/>
              <a:gd name="T84" fmla="*/ 445 w 495"/>
              <a:gd name="T85" fmla="*/ 112 h 143"/>
              <a:gd name="T86" fmla="*/ 458 w 495"/>
              <a:gd name="T87" fmla="*/ 120 h 143"/>
              <a:gd name="T88" fmla="*/ 476 w 495"/>
              <a:gd name="T89" fmla="*/ 129 h 143"/>
              <a:gd name="T90" fmla="*/ 493 w 495"/>
              <a:gd name="T91" fmla="*/ 14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5" h="143">
                <a:moveTo>
                  <a:pt x="495" y="143"/>
                </a:moveTo>
                <a:lnTo>
                  <a:pt x="493" y="143"/>
                </a:lnTo>
                <a:lnTo>
                  <a:pt x="489" y="143"/>
                </a:lnTo>
                <a:lnTo>
                  <a:pt x="483" y="143"/>
                </a:lnTo>
                <a:lnTo>
                  <a:pt x="476" y="143"/>
                </a:lnTo>
                <a:lnTo>
                  <a:pt x="472" y="143"/>
                </a:lnTo>
                <a:lnTo>
                  <a:pt x="466" y="143"/>
                </a:lnTo>
                <a:lnTo>
                  <a:pt x="460" y="143"/>
                </a:lnTo>
                <a:lnTo>
                  <a:pt x="455" y="143"/>
                </a:lnTo>
                <a:lnTo>
                  <a:pt x="449" y="143"/>
                </a:lnTo>
                <a:lnTo>
                  <a:pt x="443" y="143"/>
                </a:lnTo>
                <a:lnTo>
                  <a:pt x="436" y="143"/>
                </a:lnTo>
                <a:lnTo>
                  <a:pt x="428" y="143"/>
                </a:lnTo>
                <a:lnTo>
                  <a:pt x="420" y="143"/>
                </a:lnTo>
                <a:lnTo>
                  <a:pt x="413" y="143"/>
                </a:lnTo>
                <a:lnTo>
                  <a:pt x="403" y="143"/>
                </a:lnTo>
                <a:lnTo>
                  <a:pt x="396" y="143"/>
                </a:lnTo>
                <a:lnTo>
                  <a:pt x="386" y="143"/>
                </a:lnTo>
                <a:lnTo>
                  <a:pt x="379" y="143"/>
                </a:lnTo>
                <a:lnTo>
                  <a:pt x="369" y="143"/>
                </a:lnTo>
                <a:lnTo>
                  <a:pt x="360" y="143"/>
                </a:lnTo>
                <a:lnTo>
                  <a:pt x="350" y="143"/>
                </a:lnTo>
                <a:lnTo>
                  <a:pt x="339" y="143"/>
                </a:lnTo>
                <a:lnTo>
                  <a:pt x="329" y="143"/>
                </a:lnTo>
                <a:lnTo>
                  <a:pt x="320" y="143"/>
                </a:lnTo>
                <a:lnTo>
                  <a:pt x="310" y="143"/>
                </a:lnTo>
                <a:lnTo>
                  <a:pt x="299" y="143"/>
                </a:lnTo>
                <a:lnTo>
                  <a:pt x="289" y="143"/>
                </a:lnTo>
                <a:lnTo>
                  <a:pt x="280" y="143"/>
                </a:lnTo>
                <a:lnTo>
                  <a:pt x="268" y="143"/>
                </a:lnTo>
                <a:lnTo>
                  <a:pt x="257" y="143"/>
                </a:lnTo>
                <a:lnTo>
                  <a:pt x="247" y="143"/>
                </a:lnTo>
                <a:lnTo>
                  <a:pt x="236" y="143"/>
                </a:lnTo>
                <a:lnTo>
                  <a:pt x="225" y="143"/>
                </a:lnTo>
                <a:lnTo>
                  <a:pt x="215" y="143"/>
                </a:lnTo>
                <a:lnTo>
                  <a:pt x="204" y="143"/>
                </a:lnTo>
                <a:lnTo>
                  <a:pt x="194" y="143"/>
                </a:lnTo>
                <a:lnTo>
                  <a:pt x="183" y="143"/>
                </a:lnTo>
                <a:lnTo>
                  <a:pt x="171" y="143"/>
                </a:lnTo>
                <a:lnTo>
                  <a:pt x="162" y="143"/>
                </a:lnTo>
                <a:lnTo>
                  <a:pt x="152" y="143"/>
                </a:lnTo>
                <a:lnTo>
                  <a:pt x="141" y="143"/>
                </a:lnTo>
                <a:lnTo>
                  <a:pt x="131" y="143"/>
                </a:lnTo>
                <a:lnTo>
                  <a:pt x="122" y="143"/>
                </a:lnTo>
                <a:lnTo>
                  <a:pt x="112" y="143"/>
                </a:lnTo>
                <a:lnTo>
                  <a:pt x="103" y="143"/>
                </a:lnTo>
                <a:lnTo>
                  <a:pt x="93" y="143"/>
                </a:lnTo>
                <a:lnTo>
                  <a:pt x="86" y="143"/>
                </a:lnTo>
                <a:lnTo>
                  <a:pt x="76" y="143"/>
                </a:lnTo>
                <a:lnTo>
                  <a:pt x="69" y="143"/>
                </a:lnTo>
                <a:lnTo>
                  <a:pt x="61" y="143"/>
                </a:lnTo>
                <a:lnTo>
                  <a:pt x="53" y="143"/>
                </a:lnTo>
                <a:lnTo>
                  <a:pt x="46" y="143"/>
                </a:lnTo>
                <a:lnTo>
                  <a:pt x="38" y="143"/>
                </a:lnTo>
                <a:lnTo>
                  <a:pt x="31" y="143"/>
                </a:lnTo>
                <a:lnTo>
                  <a:pt x="25" y="143"/>
                </a:lnTo>
                <a:lnTo>
                  <a:pt x="19" y="143"/>
                </a:lnTo>
                <a:lnTo>
                  <a:pt x="13" y="143"/>
                </a:lnTo>
                <a:lnTo>
                  <a:pt x="8" y="143"/>
                </a:lnTo>
                <a:lnTo>
                  <a:pt x="4" y="143"/>
                </a:lnTo>
                <a:lnTo>
                  <a:pt x="0" y="143"/>
                </a:lnTo>
                <a:lnTo>
                  <a:pt x="0" y="137"/>
                </a:lnTo>
                <a:lnTo>
                  <a:pt x="2" y="133"/>
                </a:lnTo>
                <a:lnTo>
                  <a:pt x="2" y="127"/>
                </a:lnTo>
                <a:lnTo>
                  <a:pt x="4" y="124"/>
                </a:lnTo>
                <a:lnTo>
                  <a:pt x="4" y="118"/>
                </a:lnTo>
                <a:lnTo>
                  <a:pt x="4" y="114"/>
                </a:lnTo>
                <a:lnTo>
                  <a:pt x="4" y="108"/>
                </a:lnTo>
                <a:lnTo>
                  <a:pt x="6" y="105"/>
                </a:lnTo>
                <a:lnTo>
                  <a:pt x="8" y="101"/>
                </a:lnTo>
                <a:lnTo>
                  <a:pt x="8" y="95"/>
                </a:lnTo>
                <a:lnTo>
                  <a:pt x="8" y="91"/>
                </a:lnTo>
                <a:lnTo>
                  <a:pt x="10" y="86"/>
                </a:lnTo>
                <a:lnTo>
                  <a:pt x="13" y="78"/>
                </a:lnTo>
                <a:lnTo>
                  <a:pt x="15" y="70"/>
                </a:lnTo>
                <a:lnTo>
                  <a:pt x="15" y="65"/>
                </a:lnTo>
                <a:lnTo>
                  <a:pt x="17" y="61"/>
                </a:lnTo>
                <a:lnTo>
                  <a:pt x="19" y="55"/>
                </a:lnTo>
                <a:lnTo>
                  <a:pt x="19" y="51"/>
                </a:lnTo>
                <a:lnTo>
                  <a:pt x="23" y="42"/>
                </a:lnTo>
                <a:lnTo>
                  <a:pt x="25" y="34"/>
                </a:lnTo>
                <a:lnTo>
                  <a:pt x="29" y="25"/>
                </a:lnTo>
                <a:lnTo>
                  <a:pt x="31" y="17"/>
                </a:lnTo>
                <a:lnTo>
                  <a:pt x="34" y="10"/>
                </a:lnTo>
                <a:lnTo>
                  <a:pt x="38" y="0"/>
                </a:lnTo>
                <a:lnTo>
                  <a:pt x="50" y="0"/>
                </a:lnTo>
                <a:lnTo>
                  <a:pt x="63" y="2"/>
                </a:lnTo>
                <a:lnTo>
                  <a:pt x="76" y="4"/>
                </a:lnTo>
                <a:lnTo>
                  <a:pt x="90" y="6"/>
                </a:lnTo>
                <a:lnTo>
                  <a:pt x="101" y="6"/>
                </a:lnTo>
                <a:lnTo>
                  <a:pt x="114" y="8"/>
                </a:lnTo>
                <a:lnTo>
                  <a:pt x="128" y="10"/>
                </a:lnTo>
                <a:lnTo>
                  <a:pt x="141" y="13"/>
                </a:lnTo>
                <a:lnTo>
                  <a:pt x="152" y="13"/>
                </a:lnTo>
                <a:lnTo>
                  <a:pt x="164" y="17"/>
                </a:lnTo>
                <a:lnTo>
                  <a:pt x="175" y="19"/>
                </a:lnTo>
                <a:lnTo>
                  <a:pt x="187" y="21"/>
                </a:lnTo>
                <a:lnTo>
                  <a:pt x="198" y="25"/>
                </a:lnTo>
                <a:lnTo>
                  <a:pt x="209" y="27"/>
                </a:lnTo>
                <a:lnTo>
                  <a:pt x="221" y="29"/>
                </a:lnTo>
                <a:lnTo>
                  <a:pt x="230" y="32"/>
                </a:lnTo>
                <a:lnTo>
                  <a:pt x="242" y="34"/>
                </a:lnTo>
                <a:lnTo>
                  <a:pt x="251" y="36"/>
                </a:lnTo>
                <a:lnTo>
                  <a:pt x="261" y="40"/>
                </a:lnTo>
                <a:lnTo>
                  <a:pt x="272" y="42"/>
                </a:lnTo>
                <a:lnTo>
                  <a:pt x="280" y="46"/>
                </a:lnTo>
                <a:lnTo>
                  <a:pt x="289" y="48"/>
                </a:lnTo>
                <a:lnTo>
                  <a:pt x="299" y="51"/>
                </a:lnTo>
                <a:lnTo>
                  <a:pt x="308" y="55"/>
                </a:lnTo>
                <a:lnTo>
                  <a:pt x="318" y="57"/>
                </a:lnTo>
                <a:lnTo>
                  <a:pt x="325" y="61"/>
                </a:lnTo>
                <a:lnTo>
                  <a:pt x="335" y="63"/>
                </a:lnTo>
                <a:lnTo>
                  <a:pt x="342" y="67"/>
                </a:lnTo>
                <a:lnTo>
                  <a:pt x="350" y="69"/>
                </a:lnTo>
                <a:lnTo>
                  <a:pt x="360" y="72"/>
                </a:lnTo>
                <a:lnTo>
                  <a:pt x="367" y="76"/>
                </a:lnTo>
                <a:lnTo>
                  <a:pt x="375" y="80"/>
                </a:lnTo>
                <a:lnTo>
                  <a:pt x="380" y="82"/>
                </a:lnTo>
                <a:lnTo>
                  <a:pt x="388" y="86"/>
                </a:lnTo>
                <a:lnTo>
                  <a:pt x="396" y="88"/>
                </a:lnTo>
                <a:lnTo>
                  <a:pt x="401" y="91"/>
                </a:lnTo>
                <a:lnTo>
                  <a:pt x="407" y="93"/>
                </a:lnTo>
                <a:lnTo>
                  <a:pt x="413" y="97"/>
                </a:lnTo>
                <a:lnTo>
                  <a:pt x="419" y="99"/>
                </a:lnTo>
                <a:lnTo>
                  <a:pt x="426" y="103"/>
                </a:lnTo>
                <a:lnTo>
                  <a:pt x="430" y="105"/>
                </a:lnTo>
                <a:lnTo>
                  <a:pt x="436" y="108"/>
                </a:lnTo>
                <a:lnTo>
                  <a:pt x="441" y="110"/>
                </a:lnTo>
                <a:lnTo>
                  <a:pt x="445" y="112"/>
                </a:lnTo>
                <a:lnTo>
                  <a:pt x="449" y="116"/>
                </a:lnTo>
                <a:lnTo>
                  <a:pt x="455" y="118"/>
                </a:lnTo>
                <a:lnTo>
                  <a:pt x="458" y="120"/>
                </a:lnTo>
                <a:lnTo>
                  <a:pt x="464" y="124"/>
                </a:lnTo>
                <a:lnTo>
                  <a:pt x="470" y="126"/>
                </a:lnTo>
                <a:lnTo>
                  <a:pt x="476" y="129"/>
                </a:lnTo>
                <a:lnTo>
                  <a:pt x="481" y="133"/>
                </a:lnTo>
                <a:lnTo>
                  <a:pt x="487" y="137"/>
                </a:lnTo>
                <a:lnTo>
                  <a:pt x="493" y="141"/>
                </a:lnTo>
                <a:lnTo>
                  <a:pt x="495" y="143"/>
                </a:lnTo>
                <a:lnTo>
                  <a:pt x="495" y="1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424997" y="425688"/>
            <a:ext cx="1298576" cy="883444"/>
            <a:chOff x="3649663" y="819150"/>
            <a:chExt cx="1298576" cy="883444"/>
          </a:xfrm>
        </p:grpSpPr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4141788" y="1433512"/>
              <a:ext cx="446088" cy="152400"/>
            </a:xfrm>
            <a:custGeom>
              <a:avLst/>
              <a:gdLst>
                <a:gd name="T0" fmla="*/ 40 w 561"/>
                <a:gd name="T1" fmla="*/ 168 h 192"/>
                <a:gd name="T2" fmla="*/ 0 w 561"/>
                <a:gd name="T3" fmla="*/ 88 h 192"/>
                <a:gd name="T4" fmla="*/ 179 w 561"/>
                <a:gd name="T5" fmla="*/ 141 h 192"/>
                <a:gd name="T6" fmla="*/ 141 w 561"/>
                <a:gd name="T7" fmla="*/ 25 h 192"/>
                <a:gd name="T8" fmla="*/ 300 w 561"/>
                <a:gd name="T9" fmla="*/ 112 h 192"/>
                <a:gd name="T10" fmla="*/ 316 w 561"/>
                <a:gd name="T11" fmla="*/ 10 h 192"/>
                <a:gd name="T12" fmla="*/ 422 w 561"/>
                <a:gd name="T13" fmla="*/ 86 h 192"/>
                <a:gd name="T14" fmla="*/ 447 w 561"/>
                <a:gd name="T15" fmla="*/ 0 h 192"/>
                <a:gd name="T16" fmla="*/ 561 w 561"/>
                <a:gd name="T17" fmla="*/ 67 h 192"/>
                <a:gd name="T18" fmla="*/ 202 w 561"/>
                <a:gd name="T19" fmla="*/ 192 h 192"/>
                <a:gd name="T20" fmla="*/ 40 w 561"/>
                <a:gd name="T21" fmla="*/ 168 h 192"/>
                <a:gd name="T22" fmla="*/ 40 w 561"/>
                <a:gd name="T23" fmla="*/ 16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1" h="192">
                  <a:moveTo>
                    <a:pt x="40" y="168"/>
                  </a:moveTo>
                  <a:lnTo>
                    <a:pt x="0" y="88"/>
                  </a:lnTo>
                  <a:lnTo>
                    <a:pt x="179" y="141"/>
                  </a:lnTo>
                  <a:lnTo>
                    <a:pt x="141" y="25"/>
                  </a:lnTo>
                  <a:lnTo>
                    <a:pt x="300" y="112"/>
                  </a:lnTo>
                  <a:lnTo>
                    <a:pt x="316" y="10"/>
                  </a:lnTo>
                  <a:lnTo>
                    <a:pt x="422" y="86"/>
                  </a:lnTo>
                  <a:lnTo>
                    <a:pt x="447" y="0"/>
                  </a:lnTo>
                  <a:lnTo>
                    <a:pt x="561" y="67"/>
                  </a:lnTo>
                  <a:lnTo>
                    <a:pt x="202" y="192"/>
                  </a:lnTo>
                  <a:lnTo>
                    <a:pt x="40" y="168"/>
                  </a:lnTo>
                  <a:lnTo>
                    <a:pt x="40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854451" y="1119187"/>
              <a:ext cx="714375" cy="328613"/>
            </a:xfrm>
            <a:custGeom>
              <a:avLst/>
              <a:gdLst>
                <a:gd name="T0" fmla="*/ 68 w 899"/>
                <a:gd name="T1" fmla="*/ 258 h 414"/>
                <a:gd name="T2" fmla="*/ 234 w 899"/>
                <a:gd name="T3" fmla="*/ 329 h 414"/>
                <a:gd name="T4" fmla="*/ 222 w 899"/>
                <a:gd name="T5" fmla="*/ 196 h 414"/>
                <a:gd name="T6" fmla="*/ 367 w 899"/>
                <a:gd name="T7" fmla="*/ 306 h 414"/>
                <a:gd name="T8" fmla="*/ 397 w 899"/>
                <a:gd name="T9" fmla="*/ 179 h 414"/>
                <a:gd name="T10" fmla="*/ 498 w 899"/>
                <a:gd name="T11" fmla="*/ 315 h 414"/>
                <a:gd name="T12" fmla="*/ 553 w 899"/>
                <a:gd name="T13" fmla="*/ 192 h 414"/>
                <a:gd name="T14" fmla="*/ 629 w 899"/>
                <a:gd name="T15" fmla="*/ 376 h 414"/>
                <a:gd name="T16" fmla="*/ 688 w 899"/>
                <a:gd name="T17" fmla="*/ 243 h 414"/>
                <a:gd name="T18" fmla="*/ 739 w 899"/>
                <a:gd name="T19" fmla="*/ 414 h 414"/>
                <a:gd name="T20" fmla="*/ 825 w 899"/>
                <a:gd name="T21" fmla="*/ 312 h 414"/>
                <a:gd name="T22" fmla="*/ 899 w 899"/>
                <a:gd name="T23" fmla="*/ 237 h 414"/>
                <a:gd name="T24" fmla="*/ 298 w 899"/>
                <a:gd name="T25" fmla="*/ 0 h 414"/>
                <a:gd name="T26" fmla="*/ 0 w 899"/>
                <a:gd name="T27" fmla="*/ 182 h 414"/>
                <a:gd name="T28" fmla="*/ 68 w 899"/>
                <a:gd name="T29" fmla="*/ 258 h 414"/>
                <a:gd name="T30" fmla="*/ 68 w 899"/>
                <a:gd name="T31" fmla="*/ 25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99" h="414">
                  <a:moveTo>
                    <a:pt x="68" y="258"/>
                  </a:moveTo>
                  <a:lnTo>
                    <a:pt x="234" y="329"/>
                  </a:lnTo>
                  <a:lnTo>
                    <a:pt x="222" y="196"/>
                  </a:lnTo>
                  <a:lnTo>
                    <a:pt x="367" y="306"/>
                  </a:lnTo>
                  <a:lnTo>
                    <a:pt x="397" y="179"/>
                  </a:lnTo>
                  <a:lnTo>
                    <a:pt x="498" y="315"/>
                  </a:lnTo>
                  <a:lnTo>
                    <a:pt x="553" y="192"/>
                  </a:lnTo>
                  <a:lnTo>
                    <a:pt x="629" y="376"/>
                  </a:lnTo>
                  <a:lnTo>
                    <a:pt x="688" y="243"/>
                  </a:lnTo>
                  <a:lnTo>
                    <a:pt x="739" y="414"/>
                  </a:lnTo>
                  <a:lnTo>
                    <a:pt x="825" y="312"/>
                  </a:lnTo>
                  <a:lnTo>
                    <a:pt x="899" y="237"/>
                  </a:lnTo>
                  <a:lnTo>
                    <a:pt x="298" y="0"/>
                  </a:lnTo>
                  <a:lnTo>
                    <a:pt x="0" y="182"/>
                  </a:lnTo>
                  <a:lnTo>
                    <a:pt x="68" y="258"/>
                  </a:lnTo>
                  <a:lnTo>
                    <a:pt x="68" y="2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3670301" y="965994"/>
              <a:ext cx="1277938" cy="736600"/>
            </a:xfrm>
            <a:custGeom>
              <a:avLst/>
              <a:gdLst>
                <a:gd name="T0" fmla="*/ 31 w 1609"/>
                <a:gd name="T1" fmla="*/ 222 h 928"/>
                <a:gd name="T2" fmla="*/ 80 w 1609"/>
                <a:gd name="T3" fmla="*/ 194 h 928"/>
                <a:gd name="T4" fmla="*/ 152 w 1609"/>
                <a:gd name="T5" fmla="*/ 158 h 928"/>
                <a:gd name="T6" fmla="*/ 244 w 1609"/>
                <a:gd name="T7" fmla="*/ 118 h 928"/>
                <a:gd name="T8" fmla="*/ 352 w 1609"/>
                <a:gd name="T9" fmla="*/ 78 h 928"/>
                <a:gd name="T10" fmla="*/ 478 w 1609"/>
                <a:gd name="T11" fmla="*/ 42 h 928"/>
                <a:gd name="T12" fmla="*/ 617 w 1609"/>
                <a:gd name="T13" fmla="*/ 15 h 928"/>
                <a:gd name="T14" fmla="*/ 769 w 1609"/>
                <a:gd name="T15" fmla="*/ 0 h 928"/>
                <a:gd name="T16" fmla="*/ 930 w 1609"/>
                <a:gd name="T17" fmla="*/ 4 h 928"/>
                <a:gd name="T18" fmla="*/ 1101 w 1609"/>
                <a:gd name="T19" fmla="*/ 29 h 928"/>
                <a:gd name="T20" fmla="*/ 1225 w 1609"/>
                <a:gd name="T21" fmla="*/ 91 h 928"/>
                <a:gd name="T22" fmla="*/ 1288 w 1609"/>
                <a:gd name="T23" fmla="*/ 167 h 928"/>
                <a:gd name="T24" fmla="*/ 1347 w 1609"/>
                <a:gd name="T25" fmla="*/ 247 h 928"/>
                <a:gd name="T26" fmla="*/ 1400 w 1609"/>
                <a:gd name="T27" fmla="*/ 329 h 928"/>
                <a:gd name="T28" fmla="*/ 1448 w 1609"/>
                <a:gd name="T29" fmla="*/ 413 h 928"/>
                <a:gd name="T30" fmla="*/ 1489 w 1609"/>
                <a:gd name="T31" fmla="*/ 496 h 928"/>
                <a:gd name="T32" fmla="*/ 1524 w 1609"/>
                <a:gd name="T33" fmla="*/ 580 h 928"/>
                <a:gd name="T34" fmla="*/ 1554 w 1609"/>
                <a:gd name="T35" fmla="*/ 664 h 928"/>
                <a:gd name="T36" fmla="*/ 1577 w 1609"/>
                <a:gd name="T37" fmla="*/ 747 h 928"/>
                <a:gd name="T38" fmla="*/ 1596 w 1609"/>
                <a:gd name="T39" fmla="*/ 831 h 928"/>
                <a:gd name="T40" fmla="*/ 1607 w 1609"/>
                <a:gd name="T41" fmla="*/ 913 h 928"/>
                <a:gd name="T42" fmla="*/ 1581 w 1609"/>
                <a:gd name="T43" fmla="*/ 911 h 928"/>
                <a:gd name="T44" fmla="*/ 1543 w 1609"/>
                <a:gd name="T45" fmla="*/ 894 h 928"/>
                <a:gd name="T46" fmla="*/ 1503 w 1609"/>
                <a:gd name="T47" fmla="*/ 878 h 928"/>
                <a:gd name="T48" fmla="*/ 1461 w 1609"/>
                <a:gd name="T49" fmla="*/ 863 h 928"/>
                <a:gd name="T50" fmla="*/ 1413 w 1609"/>
                <a:gd name="T51" fmla="*/ 852 h 928"/>
                <a:gd name="T52" fmla="*/ 1364 w 1609"/>
                <a:gd name="T53" fmla="*/ 840 h 928"/>
                <a:gd name="T54" fmla="*/ 1311 w 1609"/>
                <a:gd name="T55" fmla="*/ 831 h 928"/>
                <a:gd name="T56" fmla="*/ 1254 w 1609"/>
                <a:gd name="T57" fmla="*/ 823 h 928"/>
                <a:gd name="T58" fmla="*/ 1193 w 1609"/>
                <a:gd name="T59" fmla="*/ 818 h 928"/>
                <a:gd name="T60" fmla="*/ 1128 w 1609"/>
                <a:gd name="T61" fmla="*/ 816 h 928"/>
                <a:gd name="T62" fmla="*/ 1065 w 1609"/>
                <a:gd name="T63" fmla="*/ 814 h 928"/>
                <a:gd name="T64" fmla="*/ 1023 w 1609"/>
                <a:gd name="T65" fmla="*/ 814 h 928"/>
                <a:gd name="T66" fmla="*/ 984 w 1609"/>
                <a:gd name="T67" fmla="*/ 812 h 928"/>
                <a:gd name="T68" fmla="*/ 946 w 1609"/>
                <a:gd name="T69" fmla="*/ 810 h 928"/>
                <a:gd name="T70" fmla="*/ 909 w 1609"/>
                <a:gd name="T71" fmla="*/ 810 h 928"/>
                <a:gd name="T72" fmla="*/ 873 w 1609"/>
                <a:gd name="T73" fmla="*/ 806 h 928"/>
                <a:gd name="T74" fmla="*/ 839 w 1609"/>
                <a:gd name="T75" fmla="*/ 800 h 928"/>
                <a:gd name="T76" fmla="*/ 803 w 1609"/>
                <a:gd name="T77" fmla="*/ 793 h 928"/>
                <a:gd name="T78" fmla="*/ 767 w 1609"/>
                <a:gd name="T79" fmla="*/ 785 h 928"/>
                <a:gd name="T80" fmla="*/ 731 w 1609"/>
                <a:gd name="T81" fmla="*/ 776 h 928"/>
                <a:gd name="T82" fmla="*/ 693 w 1609"/>
                <a:gd name="T83" fmla="*/ 764 h 928"/>
                <a:gd name="T84" fmla="*/ 1185 w 1609"/>
                <a:gd name="T85" fmla="*/ 635 h 928"/>
                <a:gd name="T86" fmla="*/ 1130 w 1609"/>
                <a:gd name="T87" fmla="*/ 570 h 928"/>
                <a:gd name="T88" fmla="*/ 1063 w 1609"/>
                <a:gd name="T89" fmla="*/ 511 h 928"/>
                <a:gd name="T90" fmla="*/ 989 w 1609"/>
                <a:gd name="T91" fmla="*/ 464 h 928"/>
                <a:gd name="T92" fmla="*/ 909 w 1609"/>
                <a:gd name="T93" fmla="*/ 426 h 928"/>
                <a:gd name="T94" fmla="*/ 824 w 1609"/>
                <a:gd name="T95" fmla="*/ 399 h 928"/>
                <a:gd name="T96" fmla="*/ 733 w 1609"/>
                <a:gd name="T97" fmla="*/ 382 h 928"/>
                <a:gd name="T98" fmla="*/ 643 w 1609"/>
                <a:gd name="T99" fmla="*/ 378 h 928"/>
                <a:gd name="T100" fmla="*/ 554 w 1609"/>
                <a:gd name="T101" fmla="*/ 386 h 928"/>
                <a:gd name="T102" fmla="*/ 464 w 1609"/>
                <a:gd name="T103" fmla="*/ 409 h 928"/>
                <a:gd name="T104" fmla="*/ 377 w 1609"/>
                <a:gd name="T105" fmla="*/ 443 h 928"/>
                <a:gd name="T106" fmla="*/ 310 w 1609"/>
                <a:gd name="T107" fmla="*/ 445 h 928"/>
                <a:gd name="T108" fmla="*/ 255 w 1609"/>
                <a:gd name="T109" fmla="*/ 422 h 928"/>
                <a:gd name="T110" fmla="*/ 206 w 1609"/>
                <a:gd name="T111" fmla="*/ 399 h 928"/>
                <a:gd name="T112" fmla="*/ 160 w 1609"/>
                <a:gd name="T113" fmla="*/ 375 h 928"/>
                <a:gd name="T114" fmla="*/ 122 w 1609"/>
                <a:gd name="T115" fmla="*/ 352 h 928"/>
                <a:gd name="T116" fmla="*/ 88 w 1609"/>
                <a:gd name="T117" fmla="*/ 329 h 928"/>
                <a:gd name="T118" fmla="*/ 59 w 1609"/>
                <a:gd name="T119" fmla="*/ 306 h 928"/>
                <a:gd name="T120" fmla="*/ 19 w 1609"/>
                <a:gd name="T121" fmla="*/ 268 h 928"/>
                <a:gd name="T122" fmla="*/ 0 w 1609"/>
                <a:gd name="T123" fmla="*/ 24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9" h="928">
                  <a:moveTo>
                    <a:pt x="0" y="240"/>
                  </a:moveTo>
                  <a:lnTo>
                    <a:pt x="6" y="238"/>
                  </a:lnTo>
                  <a:lnTo>
                    <a:pt x="14" y="232"/>
                  </a:lnTo>
                  <a:lnTo>
                    <a:pt x="17" y="228"/>
                  </a:lnTo>
                  <a:lnTo>
                    <a:pt x="23" y="226"/>
                  </a:lnTo>
                  <a:lnTo>
                    <a:pt x="31" y="222"/>
                  </a:lnTo>
                  <a:lnTo>
                    <a:pt x="36" y="219"/>
                  </a:lnTo>
                  <a:lnTo>
                    <a:pt x="44" y="215"/>
                  </a:lnTo>
                  <a:lnTo>
                    <a:pt x="52" y="209"/>
                  </a:lnTo>
                  <a:lnTo>
                    <a:pt x="61" y="205"/>
                  </a:lnTo>
                  <a:lnTo>
                    <a:pt x="71" y="200"/>
                  </a:lnTo>
                  <a:lnTo>
                    <a:pt x="80" y="194"/>
                  </a:lnTo>
                  <a:lnTo>
                    <a:pt x="92" y="188"/>
                  </a:lnTo>
                  <a:lnTo>
                    <a:pt x="103" y="183"/>
                  </a:lnTo>
                  <a:lnTo>
                    <a:pt x="114" y="177"/>
                  </a:lnTo>
                  <a:lnTo>
                    <a:pt x="126" y="171"/>
                  </a:lnTo>
                  <a:lnTo>
                    <a:pt x="139" y="165"/>
                  </a:lnTo>
                  <a:lnTo>
                    <a:pt x="152" y="158"/>
                  </a:lnTo>
                  <a:lnTo>
                    <a:pt x="166" y="152"/>
                  </a:lnTo>
                  <a:lnTo>
                    <a:pt x="181" y="144"/>
                  </a:lnTo>
                  <a:lnTo>
                    <a:pt x="196" y="139"/>
                  </a:lnTo>
                  <a:lnTo>
                    <a:pt x="211" y="131"/>
                  </a:lnTo>
                  <a:lnTo>
                    <a:pt x="229" y="124"/>
                  </a:lnTo>
                  <a:lnTo>
                    <a:pt x="244" y="118"/>
                  </a:lnTo>
                  <a:lnTo>
                    <a:pt x="261" y="110"/>
                  </a:lnTo>
                  <a:lnTo>
                    <a:pt x="278" y="103"/>
                  </a:lnTo>
                  <a:lnTo>
                    <a:pt x="295" y="97"/>
                  </a:lnTo>
                  <a:lnTo>
                    <a:pt x="314" y="89"/>
                  </a:lnTo>
                  <a:lnTo>
                    <a:pt x="333" y="84"/>
                  </a:lnTo>
                  <a:lnTo>
                    <a:pt x="352" y="78"/>
                  </a:lnTo>
                  <a:lnTo>
                    <a:pt x="373" y="72"/>
                  </a:lnTo>
                  <a:lnTo>
                    <a:pt x="392" y="65"/>
                  </a:lnTo>
                  <a:lnTo>
                    <a:pt x="413" y="59"/>
                  </a:lnTo>
                  <a:lnTo>
                    <a:pt x="434" y="53"/>
                  </a:lnTo>
                  <a:lnTo>
                    <a:pt x="455" y="48"/>
                  </a:lnTo>
                  <a:lnTo>
                    <a:pt x="478" y="42"/>
                  </a:lnTo>
                  <a:lnTo>
                    <a:pt x="499" y="36"/>
                  </a:lnTo>
                  <a:lnTo>
                    <a:pt x="521" y="32"/>
                  </a:lnTo>
                  <a:lnTo>
                    <a:pt x="546" y="29"/>
                  </a:lnTo>
                  <a:lnTo>
                    <a:pt x="567" y="23"/>
                  </a:lnTo>
                  <a:lnTo>
                    <a:pt x="592" y="19"/>
                  </a:lnTo>
                  <a:lnTo>
                    <a:pt x="617" y="15"/>
                  </a:lnTo>
                  <a:lnTo>
                    <a:pt x="641" y="11"/>
                  </a:lnTo>
                  <a:lnTo>
                    <a:pt x="666" y="8"/>
                  </a:lnTo>
                  <a:lnTo>
                    <a:pt x="691" y="6"/>
                  </a:lnTo>
                  <a:lnTo>
                    <a:pt x="715" y="4"/>
                  </a:lnTo>
                  <a:lnTo>
                    <a:pt x="742" y="4"/>
                  </a:lnTo>
                  <a:lnTo>
                    <a:pt x="769" y="0"/>
                  </a:lnTo>
                  <a:lnTo>
                    <a:pt x="795" y="0"/>
                  </a:lnTo>
                  <a:lnTo>
                    <a:pt x="820" y="0"/>
                  </a:lnTo>
                  <a:lnTo>
                    <a:pt x="847" y="0"/>
                  </a:lnTo>
                  <a:lnTo>
                    <a:pt x="873" y="0"/>
                  </a:lnTo>
                  <a:lnTo>
                    <a:pt x="902" y="4"/>
                  </a:lnTo>
                  <a:lnTo>
                    <a:pt x="930" y="4"/>
                  </a:lnTo>
                  <a:lnTo>
                    <a:pt x="959" y="8"/>
                  </a:lnTo>
                  <a:lnTo>
                    <a:pt x="985" y="10"/>
                  </a:lnTo>
                  <a:lnTo>
                    <a:pt x="1014" y="15"/>
                  </a:lnTo>
                  <a:lnTo>
                    <a:pt x="1043" y="19"/>
                  </a:lnTo>
                  <a:lnTo>
                    <a:pt x="1073" y="25"/>
                  </a:lnTo>
                  <a:lnTo>
                    <a:pt x="1101" y="29"/>
                  </a:lnTo>
                  <a:lnTo>
                    <a:pt x="1132" y="36"/>
                  </a:lnTo>
                  <a:lnTo>
                    <a:pt x="1160" y="44"/>
                  </a:lnTo>
                  <a:lnTo>
                    <a:pt x="1191" y="53"/>
                  </a:lnTo>
                  <a:lnTo>
                    <a:pt x="1202" y="65"/>
                  </a:lnTo>
                  <a:lnTo>
                    <a:pt x="1214" y="78"/>
                  </a:lnTo>
                  <a:lnTo>
                    <a:pt x="1225" y="91"/>
                  </a:lnTo>
                  <a:lnTo>
                    <a:pt x="1236" y="103"/>
                  </a:lnTo>
                  <a:lnTo>
                    <a:pt x="1246" y="116"/>
                  </a:lnTo>
                  <a:lnTo>
                    <a:pt x="1257" y="129"/>
                  </a:lnTo>
                  <a:lnTo>
                    <a:pt x="1267" y="143"/>
                  </a:lnTo>
                  <a:lnTo>
                    <a:pt x="1278" y="156"/>
                  </a:lnTo>
                  <a:lnTo>
                    <a:pt x="1288" y="167"/>
                  </a:lnTo>
                  <a:lnTo>
                    <a:pt x="1299" y="181"/>
                  </a:lnTo>
                  <a:lnTo>
                    <a:pt x="1309" y="194"/>
                  </a:lnTo>
                  <a:lnTo>
                    <a:pt x="1318" y="207"/>
                  </a:lnTo>
                  <a:lnTo>
                    <a:pt x="1328" y="221"/>
                  </a:lnTo>
                  <a:lnTo>
                    <a:pt x="1337" y="236"/>
                  </a:lnTo>
                  <a:lnTo>
                    <a:pt x="1347" y="247"/>
                  </a:lnTo>
                  <a:lnTo>
                    <a:pt x="1356" y="262"/>
                  </a:lnTo>
                  <a:lnTo>
                    <a:pt x="1364" y="276"/>
                  </a:lnTo>
                  <a:lnTo>
                    <a:pt x="1373" y="289"/>
                  </a:lnTo>
                  <a:lnTo>
                    <a:pt x="1383" y="302"/>
                  </a:lnTo>
                  <a:lnTo>
                    <a:pt x="1392" y="316"/>
                  </a:lnTo>
                  <a:lnTo>
                    <a:pt x="1400" y="329"/>
                  </a:lnTo>
                  <a:lnTo>
                    <a:pt x="1408" y="342"/>
                  </a:lnTo>
                  <a:lnTo>
                    <a:pt x="1415" y="357"/>
                  </a:lnTo>
                  <a:lnTo>
                    <a:pt x="1425" y="371"/>
                  </a:lnTo>
                  <a:lnTo>
                    <a:pt x="1432" y="384"/>
                  </a:lnTo>
                  <a:lnTo>
                    <a:pt x="1440" y="397"/>
                  </a:lnTo>
                  <a:lnTo>
                    <a:pt x="1448" y="413"/>
                  </a:lnTo>
                  <a:lnTo>
                    <a:pt x="1455" y="426"/>
                  </a:lnTo>
                  <a:lnTo>
                    <a:pt x="1461" y="439"/>
                  </a:lnTo>
                  <a:lnTo>
                    <a:pt x="1469" y="454"/>
                  </a:lnTo>
                  <a:lnTo>
                    <a:pt x="1476" y="468"/>
                  </a:lnTo>
                  <a:lnTo>
                    <a:pt x="1484" y="483"/>
                  </a:lnTo>
                  <a:lnTo>
                    <a:pt x="1489" y="496"/>
                  </a:lnTo>
                  <a:lnTo>
                    <a:pt x="1495" y="510"/>
                  </a:lnTo>
                  <a:lnTo>
                    <a:pt x="1501" y="525"/>
                  </a:lnTo>
                  <a:lnTo>
                    <a:pt x="1508" y="538"/>
                  </a:lnTo>
                  <a:lnTo>
                    <a:pt x="1514" y="551"/>
                  </a:lnTo>
                  <a:lnTo>
                    <a:pt x="1518" y="567"/>
                  </a:lnTo>
                  <a:lnTo>
                    <a:pt x="1524" y="580"/>
                  </a:lnTo>
                  <a:lnTo>
                    <a:pt x="1529" y="595"/>
                  </a:lnTo>
                  <a:lnTo>
                    <a:pt x="1535" y="608"/>
                  </a:lnTo>
                  <a:lnTo>
                    <a:pt x="1539" y="622"/>
                  </a:lnTo>
                  <a:lnTo>
                    <a:pt x="1545" y="637"/>
                  </a:lnTo>
                  <a:lnTo>
                    <a:pt x="1550" y="650"/>
                  </a:lnTo>
                  <a:lnTo>
                    <a:pt x="1554" y="664"/>
                  </a:lnTo>
                  <a:lnTo>
                    <a:pt x="1560" y="679"/>
                  </a:lnTo>
                  <a:lnTo>
                    <a:pt x="1564" y="692"/>
                  </a:lnTo>
                  <a:lnTo>
                    <a:pt x="1567" y="707"/>
                  </a:lnTo>
                  <a:lnTo>
                    <a:pt x="1571" y="721"/>
                  </a:lnTo>
                  <a:lnTo>
                    <a:pt x="1575" y="734"/>
                  </a:lnTo>
                  <a:lnTo>
                    <a:pt x="1577" y="747"/>
                  </a:lnTo>
                  <a:lnTo>
                    <a:pt x="1581" y="762"/>
                  </a:lnTo>
                  <a:lnTo>
                    <a:pt x="1585" y="776"/>
                  </a:lnTo>
                  <a:lnTo>
                    <a:pt x="1588" y="789"/>
                  </a:lnTo>
                  <a:lnTo>
                    <a:pt x="1590" y="802"/>
                  </a:lnTo>
                  <a:lnTo>
                    <a:pt x="1594" y="818"/>
                  </a:lnTo>
                  <a:lnTo>
                    <a:pt x="1596" y="831"/>
                  </a:lnTo>
                  <a:lnTo>
                    <a:pt x="1598" y="844"/>
                  </a:lnTo>
                  <a:lnTo>
                    <a:pt x="1600" y="857"/>
                  </a:lnTo>
                  <a:lnTo>
                    <a:pt x="1602" y="871"/>
                  </a:lnTo>
                  <a:lnTo>
                    <a:pt x="1604" y="886"/>
                  </a:lnTo>
                  <a:lnTo>
                    <a:pt x="1605" y="899"/>
                  </a:lnTo>
                  <a:lnTo>
                    <a:pt x="1607" y="913"/>
                  </a:lnTo>
                  <a:lnTo>
                    <a:pt x="1609" y="928"/>
                  </a:lnTo>
                  <a:lnTo>
                    <a:pt x="1604" y="924"/>
                  </a:lnTo>
                  <a:lnTo>
                    <a:pt x="1598" y="920"/>
                  </a:lnTo>
                  <a:lnTo>
                    <a:pt x="1592" y="916"/>
                  </a:lnTo>
                  <a:lnTo>
                    <a:pt x="1586" y="914"/>
                  </a:lnTo>
                  <a:lnTo>
                    <a:pt x="1581" y="911"/>
                  </a:lnTo>
                  <a:lnTo>
                    <a:pt x="1575" y="909"/>
                  </a:lnTo>
                  <a:lnTo>
                    <a:pt x="1567" y="905"/>
                  </a:lnTo>
                  <a:lnTo>
                    <a:pt x="1562" y="903"/>
                  </a:lnTo>
                  <a:lnTo>
                    <a:pt x="1556" y="899"/>
                  </a:lnTo>
                  <a:lnTo>
                    <a:pt x="1548" y="897"/>
                  </a:lnTo>
                  <a:lnTo>
                    <a:pt x="1543" y="894"/>
                  </a:lnTo>
                  <a:lnTo>
                    <a:pt x="1537" y="892"/>
                  </a:lnTo>
                  <a:lnTo>
                    <a:pt x="1529" y="888"/>
                  </a:lnTo>
                  <a:lnTo>
                    <a:pt x="1524" y="886"/>
                  </a:lnTo>
                  <a:lnTo>
                    <a:pt x="1518" y="884"/>
                  </a:lnTo>
                  <a:lnTo>
                    <a:pt x="1510" y="882"/>
                  </a:lnTo>
                  <a:lnTo>
                    <a:pt x="1503" y="878"/>
                  </a:lnTo>
                  <a:lnTo>
                    <a:pt x="1497" y="876"/>
                  </a:lnTo>
                  <a:lnTo>
                    <a:pt x="1489" y="873"/>
                  </a:lnTo>
                  <a:lnTo>
                    <a:pt x="1482" y="871"/>
                  </a:lnTo>
                  <a:lnTo>
                    <a:pt x="1474" y="869"/>
                  </a:lnTo>
                  <a:lnTo>
                    <a:pt x="1467" y="867"/>
                  </a:lnTo>
                  <a:lnTo>
                    <a:pt x="1461" y="863"/>
                  </a:lnTo>
                  <a:lnTo>
                    <a:pt x="1453" y="861"/>
                  </a:lnTo>
                  <a:lnTo>
                    <a:pt x="1446" y="859"/>
                  </a:lnTo>
                  <a:lnTo>
                    <a:pt x="1436" y="857"/>
                  </a:lnTo>
                  <a:lnTo>
                    <a:pt x="1429" y="856"/>
                  </a:lnTo>
                  <a:lnTo>
                    <a:pt x="1421" y="854"/>
                  </a:lnTo>
                  <a:lnTo>
                    <a:pt x="1413" y="852"/>
                  </a:lnTo>
                  <a:lnTo>
                    <a:pt x="1406" y="850"/>
                  </a:lnTo>
                  <a:lnTo>
                    <a:pt x="1398" y="848"/>
                  </a:lnTo>
                  <a:lnTo>
                    <a:pt x="1391" y="846"/>
                  </a:lnTo>
                  <a:lnTo>
                    <a:pt x="1381" y="844"/>
                  </a:lnTo>
                  <a:lnTo>
                    <a:pt x="1373" y="840"/>
                  </a:lnTo>
                  <a:lnTo>
                    <a:pt x="1364" y="840"/>
                  </a:lnTo>
                  <a:lnTo>
                    <a:pt x="1356" y="838"/>
                  </a:lnTo>
                  <a:lnTo>
                    <a:pt x="1347" y="835"/>
                  </a:lnTo>
                  <a:lnTo>
                    <a:pt x="1337" y="835"/>
                  </a:lnTo>
                  <a:lnTo>
                    <a:pt x="1328" y="833"/>
                  </a:lnTo>
                  <a:lnTo>
                    <a:pt x="1320" y="831"/>
                  </a:lnTo>
                  <a:lnTo>
                    <a:pt x="1311" y="831"/>
                  </a:lnTo>
                  <a:lnTo>
                    <a:pt x="1301" y="829"/>
                  </a:lnTo>
                  <a:lnTo>
                    <a:pt x="1292" y="827"/>
                  </a:lnTo>
                  <a:lnTo>
                    <a:pt x="1282" y="827"/>
                  </a:lnTo>
                  <a:lnTo>
                    <a:pt x="1273" y="825"/>
                  </a:lnTo>
                  <a:lnTo>
                    <a:pt x="1263" y="825"/>
                  </a:lnTo>
                  <a:lnTo>
                    <a:pt x="1254" y="823"/>
                  </a:lnTo>
                  <a:lnTo>
                    <a:pt x="1244" y="823"/>
                  </a:lnTo>
                  <a:lnTo>
                    <a:pt x="1235" y="821"/>
                  </a:lnTo>
                  <a:lnTo>
                    <a:pt x="1223" y="819"/>
                  </a:lnTo>
                  <a:lnTo>
                    <a:pt x="1214" y="819"/>
                  </a:lnTo>
                  <a:lnTo>
                    <a:pt x="1202" y="819"/>
                  </a:lnTo>
                  <a:lnTo>
                    <a:pt x="1193" y="818"/>
                  </a:lnTo>
                  <a:lnTo>
                    <a:pt x="1183" y="818"/>
                  </a:lnTo>
                  <a:lnTo>
                    <a:pt x="1172" y="816"/>
                  </a:lnTo>
                  <a:lnTo>
                    <a:pt x="1162" y="816"/>
                  </a:lnTo>
                  <a:lnTo>
                    <a:pt x="1151" y="816"/>
                  </a:lnTo>
                  <a:lnTo>
                    <a:pt x="1140" y="816"/>
                  </a:lnTo>
                  <a:lnTo>
                    <a:pt x="1128" y="816"/>
                  </a:lnTo>
                  <a:lnTo>
                    <a:pt x="1117" y="816"/>
                  </a:lnTo>
                  <a:lnTo>
                    <a:pt x="1105" y="816"/>
                  </a:lnTo>
                  <a:lnTo>
                    <a:pt x="1096" y="816"/>
                  </a:lnTo>
                  <a:lnTo>
                    <a:pt x="1082" y="816"/>
                  </a:lnTo>
                  <a:lnTo>
                    <a:pt x="1073" y="816"/>
                  </a:lnTo>
                  <a:lnTo>
                    <a:pt x="1065" y="814"/>
                  </a:lnTo>
                  <a:lnTo>
                    <a:pt x="1058" y="814"/>
                  </a:lnTo>
                  <a:lnTo>
                    <a:pt x="1050" y="814"/>
                  </a:lnTo>
                  <a:lnTo>
                    <a:pt x="1043" y="814"/>
                  </a:lnTo>
                  <a:lnTo>
                    <a:pt x="1037" y="814"/>
                  </a:lnTo>
                  <a:lnTo>
                    <a:pt x="1029" y="814"/>
                  </a:lnTo>
                  <a:lnTo>
                    <a:pt x="1023" y="814"/>
                  </a:lnTo>
                  <a:lnTo>
                    <a:pt x="1018" y="814"/>
                  </a:lnTo>
                  <a:lnTo>
                    <a:pt x="1010" y="814"/>
                  </a:lnTo>
                  <a:lnTo>
                    <a:pt x="1003" y="814"/>
                  </a:lnTo>
                  <a:lnTo>
                    <a:pt x="997" y="814"/>
                  </a:lnTo>
                  <a:lnTo>
                    <a:pt x="991" y="814"/>
                  </a:lnTo>
                  <a:lnTo>
                    <a:pt x="984" y="812"/>
                  </a:lnTo>
                  <a:lnTo>
                    <a:pt x="978" y="812"/>
                  </a:lnTo>
                  <a:lnTo>
                    <a:pt x="970" y="812"/>
                  </a:lnTo>
                  <a:lnTo>
                    <a:pt x="966" y="812"/>
                  </a:lnTo>
                  <a:lnTo>
                    <a:pt x="959" y="812"/>
                  </a:lnTo>
                  <a:lnTo>
                    <a:pt x="953" y="812"/>
                  </a:lnTo>
                  <a:lnTo>
                    <a:pt x="946" y="810"/>
                  </a:lnTo>
                  <a:lnTo>
                    <a:pt x="940" y="810"/>
                  </a:lnTo>
                  <a:lnTo>
                    <a:pt x="934" y="810"/>
                  </a:lnTo>
                  <a:lnTo>
                    <a:pt x="928" y="810"/>
                  </a:lnTo>
                  <a:lnTo>
                    <a:pt x="923" y="810"/>
                  </a:lnTo>
                  <a:lnTo>
                    <a:pt x="917" y="810"/>
                  </a:lnTo>
                  <a:lnTo>
                    <a:pt x="909" y="810"/>
                  </a:lnTo>
                  <a:lnTo>
                    <a:pt x="904" y="808"/>
                  </a:lnTo>
                  <a:lnTo>
                    <a:pt x="898" y="808"/>
                  </a:lnTo>
                  <a:lnTo>
                    <a:pt x="892" y="808"/>
                  </a:lnTo>
                  <a:lnTo>
                    <a:pt x="887" y="806"/>
                  </a:lnTo>
                  <a:lnTo>
                    <a:pt x="881" y="806"/>
                  </a:lnTo>
                  <a:lnTo>
                    <a:pt x="873" y="806"/>
                  </a:lnTo>
                  <a:lnTo>
                    <a:pt x="869" y="806"/>
                  </a:lnTo>
                  <a:lnTo>
                    <a:pt x="862" y="804"/>
                  </a:lnTo>
                  <a:lnTo>
                    <a:pt x="856" y="804"/>
                  </a:lnTo>
                  <a:lnTo>
                    <a:pt x="850" y="802"/>
                  </a:lnTo>
                  <a:lnTo>
                    <a:pt x="845" y="802"/>
                  </a:lnTo>
                  <a:lnTo>
                    <a:pt x="839" y="800"/>
                  </a:lnTo>
                  <a:lnTo>
                    <a:pt x="833" y="799"/>
                  </a:lnTo>
                  <a:lnTo>
                    <a:pt x="826" y="799"/>
                  </a:lnTo>
                  <a:lnTo>
                    <a:pt x="820" y="799"/>
                  </a:lnTo>
                  <a:lnTo>
                    <a:pt x="814" y="797"/>
                  </a:lnTo>
                  <a:lnTo>
                    <a:pt x="809" y="795"/>
                  </a:lnTo>
                  <a:lnTo>
                    <a:pt x="803" y="793"/>
                  </a:lnTo>
                  <a:lnTo>
                    <a:pt x="797" y="793"/>
                  </a:lnTo>
                  <a:lnTo>
                    <a:pt x="790" y="791"/>
                  </a:lnTo>
                  <a:lnTo>
                    <a:pt x="786" y="791"/>
                  </a:lnTo>
                  <a:lnTo>
                    <a:pt x="780" y="789"/>
                  </a:lnTo>
                  <a:lnTo>
                    <a:pt x="774" y="789"/>
                  </a:lnTo>
                  <a:lnTo>
                    <a:pt x="767" y="785"/>
                  </a:lnTo>
                  <a:lnTo>
                    <a:pt x="761" y="785"/>
                  </a:lnTo>
                  <a:lnTo>
                    <a:pt x="753" y="783"/>
                  </a:lnTo>
                  <a:lnTo>
                    <a:pt x="750" y="781"/>
                  </a:lnTo>
                  <a:lnTo>
                    <a:pt x="742" y="779"/>
                  </a:lnTo>
                  <a:lnTo>
                    <a:pt x="736" y="779"/>
                  </a:lnTo>
                  <a:lnTo>
                    <a:pt x="731" y="776"/>
                  </a:lnTo>
                  <a:lnTo>
                    <a:pt x="725" y="776"/>
                  </a:lnTo>
                  <a:lnTo>
                    <a:pt x="717" y="774"/>
                  </a:lnTo>
                  <a:lnTo>
                    <a:pt x="712" y="772"/>
                  </a:lnTo>
                  <a:lnTo>
                    <a:pt x="706" y="768"/>
                  </a:lnTo>
                  <a:lnTo>
                    <a:pt x="700" y="768"/>
                  </a:lnTo>
                  <a:lnTo>
                    <a:pt x="693" y="764"/>
                  </a:lnTo>
                  <a:lnTo>
                    <a:pt x="687" y="762"/>
                  </a:lnTo>
                  <a:lnTo>
                    <a:pt x="681" y="760"/>
                  </a:lnTo>
                  <a:lnTo>
                    <a:pt x="675" y="759"/>
                  </a:lnTo>
                  <a:lnTo>
                    <a:pt x="1202" y="658"/>
                  </a:lnTo>
                  <a:lnTo>
                    <a:pt x="1193" y="646"/>
                  </a:lnTo>
                  <a:lnTo>
                    <a:pt x="1185" y="635"/>
                  </a:lnTo>
                  <a:lnTo>
                    <a:pt x="1176" y="622"/>
                  </a:lnTo>
                  <a:lnTo>
                    <a:pt x="1168" y="612"/>
                  </a:lnTo>
                  <a:lnTo>
                    <a:pt x="1159" y="601"/>
                  </a:lnTo>
                  <a:lnTo>
                    <a:pt x="1149" y="589"/>
                  </a:lnTo>
                  <a:lnTo>
                    <a:pt x="1140" y="580"/>
                  </a:lnTo>
                  <a:lnTo>
                    <a:pt x="1130" y="570"/>
                  </a:lnTo>
                  <a:lnTo>
                    <a:pt x="1119" y="559"/>
                  </a:lnTo>
                  <a:lnTo>
                    <a:pt x="1107" y="549"/>
                  </a:lnTo>
                  <a:lnTo>
                    <a:pt x="1096" y="538"/>
                  </a:lnTo>
                  <a:lnTo>
                    <a:pt x="1086" y="530"/>
                  </a:lnTo>
                  <a:lnTo>
                    <a:pt x="1075" y="521"/>
                  </a:lnTo>
                  <a:lnTo>
                    <a:pt x="1063" y="511"/>
                  </a:lnTo>
                  <a:lnTo>
                    <a:pt x="1052" y="502"/>
                  </a:lnTo>
                  <a:lnTo>
                    <a:pt x="1041" y="496"/>
                  </a:lnTo>
                  <a:lnTo>
                    <a:pt x="1027" y="487"/>
                  </a:lnTo>
                  <a:lnTo>
                    <a:pt x="1014" y="479"/>
                  </a:lnTo>
                  <a:lnTo>
                    <a:pt x="1003" y="471"/>
                  </a:lnTo>
                  <a:lnTo>
                    <a:pt x="989" y="464"/>
                  </a:lnTo>
                  <a:lnTo>
                    <a:pt x="976" y="456"/>
                  </a:lnTo>
                  <a:lnTo>
                    <a:pt x="963" y="451"/>
                  </a:lnTo>
                  <a:lnTo>
                    <a:pt x="949" y="443"/>
                  </a:lnTo>
                  <a:lnTo>
                    <a:pt x="936" y="437"/>
                  </a:lnTo>
                  <a:lnTo>
                    <a:pt x="923" y="432"/>
                  </a:lnTo>
                  <a:lnTo>
                    <a:pt x="909" y="426"/>
                  </a:lnTo>
                  <a:lnTo>
                    <a:pt x="894" y="420"/>
                  </a:lnTo>
                  <a:lnTo>
                    <a:pt x="881" y="416"/>
                  </a:lnTo>
                  <a:lnTo>
                    <a:pt x="866" y="411"/>
                  </a:lnTo>
                  <a:lnTo>
                    <a:pt x="852" y="407"/>
                  </a:lnTo>
                  <a:lnTo>
                    <a:pt x="837" y="403"/>
                  </a:lnTo>
                  <a:lnTo>
                    <a:pt x="824" y="399"/>
                  </a:lnTo>
                  <a:lnTo>
                    <a:pt x="809" y="395"/>
                  </a:lnTo>
                  <a:lnTo>
                    <a:pt x="793" y="392"/>
                  </a:lnTo>
                  <a:lnTo>
                    <a:pt x="778" y="390"/>
                  </a:lnTo>
                  <a:lnTo>
                    <a:pt x="763" y="388"/>
                  </a:lnTo>
                  <a:lnTo>
                    <a:pt x="748" y="384"/>
                  </a:lnTo>
                  <a:lnTo>
                    <a:pt x="733" y="382"/>
                  </a:lnTo>
                  <a:lnTo>
                    <a:pt x="717" y="380"/>
                  </a:lnTo>
                  <a:lnTo>
                    <a:pt x="704" y="380"/>
                  </a:lnTo>
                  <a:lnTo>
                    <a:pt x="689" y="378"/>
                  </a:lnTo>
                  <a:lnTo>
                    <a:pt x="674" y="378"/>
                  </a:lnTo>
                  <a:lnTo>
                    <a:pt x="658" y="378"/>
                  </a:lnTo>
                  <a:lnTo>
                    <a:pt x="643" y="378"/>
                  </a:lnTo>
                  <a:lnTo>
                    <a:pt x="628" y="378"/>
                  </a:lnTo>
                  <a:lnTo>
                    <a:pt x="613" y="380"/>
                  </a:lnTo>
                  <a:lnTo>
                    <a:pt x="597" y="380"/>
                  </a:lnTo>
                  <a:lnTo>
                    <a:pt x="584" y="384"/>
                  </a:lnTo>
                  <a:lnTo>
                    <a:pt x="567" y="384"/>
                  </a:lnTo>
                  <a:lnTo>
                    <a:pt x="554" y="386"/>
                  </a:lnTo>
                  <a:lnTo>
                    <a:pt x="537" y="388"/>
                  </a:lnTo>
                  <a:lnTo>
                    <a:pt x="523" y="392"/>
                  </a:lnTo>
                  <a:lnTo>
                    <a:pt x="508" y="395"/>
                  </a:lnTo>
                  <a:lnTo>
                    <a:pt x="493" y="399"/>
                  </a:lnTo>
                  <a:lnTo>
                    <a:pt x="478" y="403"/>
                  </a:lnTo>
                  <a:lnTo>
                    <a:pt x="464" y="409"/>
                  </a:lnTo>
                  <a:lnTo>
                    <a:pt x="449" y="413"/>
                  </a:lnTo>
                  <a:lnTo>
                    <a:pt x="434" y="418"/>
                  </a:lnTo>
                  <a:lnTo>
                    <a:pt x="421" y="424"/>
                  </a:lnTo>
                  <a:lnTo>
                    <a:pt x="405" y="430"/>
                  </a:lnTo>
                  <a:lnTo>
                    <a:pt x="392" y="435"/>
                  </a:lnTo>
                  <a:lnTo>
                    <a:pt x="377" y="443"/>
                  </a:lnTo>
                  <a:lnTo>
                    <a:pt x="364" y="451"/>
                  </a:lnTo>
                  <a:lnTo>
                    <a:pt x="352" y="460"/>
                  </a:lnTo>
                  <a:lnTo>
                    <a:pt x="341" y="456"/>
                  </a:lnTo>
                  <a:lnTo>
                    <a:pt x="331" y="452"/>
                  </a:lnTo>
                  <a:lnTo>
                    <a:pt x="320" y="449"/>
                  </a:lnTo>
                  <a:lnTo>
                    <a:pt x="310" y="445"/>
                  </a:lnTo>
                  <a:lnTo>
                    <a:pt x="301" y="441"/>
                  </a:lnTo>
                  <a:lnTo>
                    <a:pt x="291" y="437"/>
                  </a:lnTo>
                  <a:lnTo>
                    <a:pt x="282" y="433"/>
                  </a:lnTo>
                  <a:lnTo>
                    <a:pt x="274" y="430"/>
                  </a:lnTo>
                  <a:lnTo>
                    <a:pt x="265" y="426"/>
                  </a:lnTo>
                  <a:lnTo>
                    <a:pt x="255" y="422"/>
                  </a:lnTo>
                  <a:lnTo>
                    <a:pt x="246" y="418"/>
                  </a:lnTo>
                  <a:lnTo>
                    <a:pt x="238" y="414"/>
                  </a:lnTo>
                  <a:lnTo>
                    <a:pt x="229" y="411"/>
                  </a:lnTo>
                  <a:lnTo>
                    <a:pt x="221" y="407"/>
                  </a:lnTo>
                  <a:lnTo>
                    <a:pt x="213" y="403"/>
                  </a:lnTo>
                  <a:lnTo>
                    <a:pt x="206" y="399"/>
                  </a:lnTo>
                  <a:lnTo>
                    <a:pt x="198" y="395"/>
                  </a:lnTo>
                  <a:lnTo>
                    <a:pt x="191" y="392"/>
                  </a:lnTo>
                  <a:lnTo>
                    <a:pt x="183" y="388"/>
                  </a:lnTo>
                  <a:lnTo>
                    <a:pt x="175" y="384"/>
                  </a:lnTo>
                  <a:lnTo>
                    <a:pt x="168" y="378"/>
                  </a:lnTo>
                  <a:lnTo>
                    <a:pt x="160" y="375"/>
                  </a:lnTo>
                  <a:lnTo>
                    <a:pt x="154" y="371"/>
                  </a:lnTo>
                  <a:lnTo>
                    <a:pt x="147" y="367"/>
                  </a:lnTo>
                  <a:lnTo>
                    <a:pt x="139" y="363"/>
                  </a:lnTo>
                  <a:lnTo>
                    <a:pt x="133" y="359"/>
                  </a:lnTo>
                  <a:lnTo>
                    <a:pt x="128" y="356"/>
                  </a:lnTo>
                  <a:lnTo>
                    <a:pt x="122" y="352"/>
                  </a:lnTo>
                  <a:lnTo>
                    <a:pt x="114" y="348"/>
                  </a:lnTo>
                  <a:lnTo>
                    <a:pt x="109" y="344"/>
                  </a:lnTo>
                  <a:lnTo>
                    <a:pt x="105" y="340"/>
                  </a:lnTo>
                  <a:lnTo>
                    <a:pt x="99" y="337"/>
                  </a:lnTo>
                  <a:lnTo>
                    <a:pt x="94" y="333"/>
                  </a:lnTo>
                  <a:lnTo>
                    <a:pt x="88" y="329"/>
                  </a:lnTo>
                  <a:lnTo>
                    <a:pt x="82" y="325"/>
                  </a:lnTo>
                  <a:lnTo>
                    <a:pt x="78" y="321"/>
                  </a:lnTo>
                  <a:lnTo>
                    <a:pt x="73" y="318"/>
                  </a:lnTo>
                  <a:lnTo>
                    <a:pt x="67" y="314"/>
                  </a:lnTo>
                  <a:lnTo>
                    <a:pt x="63" y="310"/>
                  </a:lnTo>
                  <a:lnTo>
                    <a:pt x="59" y="306"/>
                  </a:lnTo>
                  <a:lnTo>
                    <a:pt x="52" y="300"/>
                  </a:lnTo>
                  <a:lnTo>
                    <a:pt x="44" y="293"/>
                  </a:lnTo>
                  <a:lnTo>
                    <a:pt x="36" y="285"/>
                  </a:lnTo>
                  <a:lnTo>
                    <a:pt x="31" y="279"/>
                  </a:lnTo>
                  <a:lnTo>
                    <a:pt x="25" y="274"/>
                  </a:lnTo>
                  <a:lnTo>
                    <a:pt x="19" y="268"/>
                  </a:lnTo>
                  <a:lnTo>
                    <a:pt x="14" y="262"/>
                  </a:lnTo>
                  <a:lnTo>
                    <a:pt x="12" y="257"/>
                  </a:lnTo>
                  <a:lnTo>
                    <a:pt x="6" y="253"/>
                  </a:lnTo>
                  <a:lnTo>
                    <a:pt x="4" y="247"/>
                  </a:lnTo>
                  <a:lnTo>
                    <a:pt x="2" y="243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005C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4054476" y="819150"/>
              <a:ext cx="558800" cy="312738"/>
            </a:xfrm>
            <a:custGeom>
              <a:avLst/>
              <a:gdLst>
                <a:gd name="T0" fmla="*/ 0 w 703"/>
                <a:gd name="T1" fmla="*/ 352 h 394"/>
                <a:gd name="T2" fmla="*/ 5 w 703"/>
                <a:gd name="T3" fmla="*/ 345 h 394"/>
                <a:gd name="T4" fmla="*/ 13 w 703"/>
                <a:gd name="T5" fmla="*/ 337 h 394"/>
                <a:gd name="T6" fmla="*/ 22 w 703"/>
                <a:gd name="T7" fmla="*/ 326 h 394"/>
                <a:gd name="T8" fmla="*/ 32 w 703"/>
                <a:gd name="T9" fmla="*/ 316 h 394"/>
                <a:gd name="T10" fmla="*/ 47 w 703"/>
                <a:gd name="T11" fmla="*/ 303 h 394"/>
                <a:gd name="T12" fmla="*/ 60 w 703"/>
                <a:gd name="T13" fmla="*/ 289 h 394"/>
                <a:gd name="T14" fmla="*/ 78 w 703"/>
                <a:gd name="T15" fmla="*/ 276 h 394"/>
                <a:gd name="T16" fmla="*/ 95 w 703"/>
                <a:gd name="T17" fmla="*/ 261 h 394"/>
                <a:gd name="T18" fmla="*/ 114 w 703"/>
                <a:gd name="T19" fmla="*/ 244 h 394"/>
                <a:gd name="T20" fmla="*/ 135 w 703"/>
                <a:gd name="T21" fmla="*/ 229 h 394"/>
                <a:gd name="T22" fmla="*/ 156 w 703"/>
                <a:gd name="T23" fmla="*/ 212 h 394"/>
                <a:gd name="T24" fmla="*/ 180 w 703"/>
                <a:gd name="T25" fmla="*/ 194 h 394"/>
                <a:gd name="T26" fmla="*/ 203 w 703"/>
                <a:gd name="T27" fmla="*/ 177 h 394"/>
                <a:gd name="T28" fmla="*/ 230 w 703"/>
                <a:gd name="T29" fmla="*/ 160 h 394"/>
                <a:gd name="T30" fmla="*/ 254 w 703"/>
                <a:gd name="T31" fmla="*/ 143 h 394"/>
                <a:gd name="T32" fmla="*/ 281 w 703"/>
                <a:gd name="T33" fmla="*/ 126 h 394"/>
                <a:gd name="T34" fmla="*/ 310 w 703"/>
                <a:gd name="T35" fmla="*/ 109 h 394"/>
                <a:gd name="T36" fmla="*/ 338 w 703"/>
                <a:gd name="T37" fmla="*/ 94 h 394"/>
                <a:gd name="T38" fmla="*/ 367 w 703"/>
                <a:gd name="T39" fmla="*/ 78 h 394"/>
                <a:gd name="T40" fmla="*/ 395 w 703"/>
                <a:gd name="T41" fmla="*/ 65 h 394"/>
                <a:gd name="T42" fmla="*/ 424 w 703"/>
                <a:gd name="T43" fmla="*/ 52 h 394"/>
                <a:gd name="T44" fmla="*/ 454 w 703"/>
                <a:gd name="T45" fmla="*/ 40 h 394"/>
                <a:gd name="T46" fmla="*/ 485 w 703"/>
                <a:gd name="T47" fmla="*/ 29 h 394"/>
                <a:gd name="T48" fmla="*/ 515 w 703"/>
                <a:gd name="T49" fmla="*/ 20 h 394"/>
                <a:gd name="T50" fmla="*/ 544 w 703"/>
                <a:gd name="T51" fmla="*/ 12 h 394"/>
                <a:gd name="T52" fmla="*/ 574 w 703"/>
                <a:gd name="T53" fmla="*/ 6 h 394"/>
                <a:gd name="T54" fmla="*/ 604 w 703"/>
                <a:gd name="T55" fmla="*/ 2 h 394"/>
                <a:gd name="T56" fmla="*/ 633 w 703"/>
                <a:gd name="T57" fmla="*/ 0 h 394"/>
                <a:gd name="T58" fmla="*/ 661 w 703"/>
                <a:gd name="T59" fmla="*/ 0 h 394"/>
                <a:gd name="T60" fmla="*/ 690 w 703"/>
                <a:gd name="T61" fmla="*/ 4 h 394"/>
                <a:gd name="T62" fmla="*/ 483 w 703"/>
                <a:gd name="T63" fmla="*/ 394 h 394"/>
                <a:gd name="T64" fmla="*/ 0 w 703"/>
                <a:gd name="T65" fmla="*/ 358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3" h="394">
                  <a:moveTo>
                    <a:pt x="0" y="358"/>
                  </a:moveTo>
                  <a:lnTo>
                    <a:pt x="0" y="352"/>
                  </a:lnTo>
                  <a:lnTo>
                    <a:pt x="3" y="348"/>
                  </a:lnTo>
                  <a:lnTo>
                    <a:pt x="5" y="345"/>
                  </a:lnTo>
                  <a:lnTo>
                    <a:pt x="9" y="341"/>
                  </a:lnTo>
                  <a:lnTo>
                    <a:pt x="13" y="337"/>
                  </a:lnTo>
                  <a:lnTo>
                    <a:pt x="19" y="331"/>
                  </a:lnTo>
                  <a:lnTo>
                    <a:pt x="22" y="326"/>
                  </a:lnTo>
                  <a:lnTo>
                    <a:pt x="28" y="322"/>
                  </a:lnTo>
                  <a:lnTo>
                    <a:pt x="32" y="316"/>
                  </a:lnTo>
                  <a:lnTo>
                    <a:pt x="40" y="310"/>
                  </a:lnTo>
                  <a:lnTo>
                    <a:pt x="47" y="303"/>
                  </a:lnTo>
                  <a:lnTo>
                    <a:pt x="53" y="297"/>
                  </a:lnTo>
                  <a:lnTo>
                    <a:pt x="60" y="289"/>
                  </a:lnTo>
                  <a:lnTo>
                    <a:pt x="70" y="284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5" y="261"/>
                  </a:lnTo>
                  <a:lnTo>
                    <a:pt x="104" y="253"/>
                  </a:lnTo>
                  <a:lnTo>
                    <a:pt x="114" y="244"/>
                  </a:lnTo>
                  <a:lnTo>
                    <a:pt x="123" y="236"/>
                  </a:lnTo>
                  <a:lnTo>
                    <a:pt x="135" y="229"/>
                  </a:lnTo>
                  <a:lnTo>
                    <a:pt x="146" y="221"/>
                  </a:lnTo>
                  <a:lnTo>
                    <a:pt x="156" y="212"/>
                  </a:lnTo>
                  <a:lnTo>
                    <a:pt x="167" y="204"/>
                  </a:lnTo>
                  <a:lnTo>
                    <a:pt x="180" y="194"/>
                  </a:lnTo>
                  <a:lnTo>
                    <a:pt x="192" y="187"/>
                  </a:lnTo>
                  <a:lnTo>
                    <a:pt x="203" y="177"/>
                  </a:lnTo>
                  <a:lnTo>
                    <a:pt x="216" y="170"/>
                  </a:lnTo>
                  <a:lnTo>
                    <a:pt x="230" y="160"/>
                  </a:lnTo>
                  <a:lnTo>
                    <a:pt x="243" y="153"/>
                  </a:lnTo>
                  <a:lnTo>
                    <a:pt x="254" y="143"/>
                  </a:lnTo>
                  <a:lnTo>
                    <a:pt x="270" y="135"/>
                  </a:lnTo>
                  <a:lnTo>
                    <a:pt x="281" y="126"/>
                  </a:lnTo>
                  <a:lnTo>
                    <a:pt x="296" y="118"/>
                  </a:lnTo>
                  <a:lnTo>
                    <a:pt x="310" y="109"/>
                  </a:lnTo>
                  <a:lnTo>
                    <a:pt x="323" y="101"/>
                  </a:lnTo>
                  <a:lnTo>
                    <a:pt x="338" y="94"/>
                  </a:lnTo>
                  <a:lnTo>
                    <a:pt x="351" y="88"/>
                  </a:lnTo>
                  <a:lnTo>
                    <a:pt x="367" y="78"/>
                  </a:lnTo>
                  <a:lnTo>
                    <a:pt x="382" y="71"/>
                  </a:lnTo>
                  <a:lnTo>
                    <a:pt x="395" y="65"/>
                  </a:lnTo>
                  <a:lnTo>
                    <a:pt x="410" y="59"/>
                  </a:lnTo>
                  <a:lnTo>
                    <a:pt x="424" y="52"/>
                  </a:lnTo>
                  <a:lnTo>
                    <a:pt x="439" y="46"/>
                  </a:lnTo>
                  <a:lnTo>
                    <a:pt x="454" y="40"/>
                  </a:lnTo>
                  <a:lnTo>
                    <a:pt x="469" y="35"/>
                  </a:lnTo>
                  <a:lnTo>
                    <a:pt x="485" y="29"/>
                  </a:lnTo>
                  <a:lnTo>
                    <a:pt x="500" y="25"/>
                  </a:lnTo>
                  <a:lnTo>
                    <a:pt x="515" y="20"/>
                  </a:lnTo>
                  <a:lnTo>
                    <a:pt x="530" y="16"/>
                  </a:lnTo>
                  <a:lnTo>
                    <a:pt x="544" y="12"/>
                  </a:lnTo>
                  <a:lnTo>
                    <a:pt x="559" y="10"/>
                  </a:lnTo>
                  <a:lnTo>
                    <a:pt x="574" y="6"/>
                  </a:lnTo>
                  <a:lnTo>
                    <a:pt x="589" y="4"/>
                  </a:lnTo>
                  <a:lnTo>
                    <a:pt x="604" y="2"/>
                  </a:lnTo>
                  <a:lnTo>
                    <a:pt x="618" y="0"/>
                  </a:lnTo>
                  <a:lnTo>
                    <a:pt x="633" y="0"/>
                  </a:lnTo>
                  <a:lnTo>
                    <a:pt x="646" y="0"/>
                  </a:lnTo>
                  <a:lnTo>
                    <a:pt x="661" y="0"/>
                  </a:lnTo>
                  <a:lnTo>
                    <a:pt x="675" y="2"/>
                  </a:lnTo>
                  <a:lnTo>
                    <a:pt x="690" y="4"/>
                  </a:lnTo>
                  <a:lnTo>
                    <a:pt x="703" y="6"/>
                  </a:lnTo>
                  <a:lnTo>
                    <a:pt x="483" y="394"/>
                  </a:lnTo>
                  <a:lnTo>
                    <a:pt x="0" y="358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007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3649663" y="984250"/>
              <a:ext cx="1254125" cy="700088"/>
            </a:xfrm>
            <a:custGeom>
              <a:avLst/>
              <a:gdLst>
                <a:gd name="T0" fmla="*/ 30 w 1578"/>
                <a:gd name="T1" fmla="*/ 207 h 882"/>
                <a:gd name="T2" fmla="*/ 80 w 1578"/>
                <a:gd name="T3" fmla="*/ 178 h 882"/>
                <a:gd name="T4" fmla="*/ 154 w 1578"/>
                <a:gd name="T5" fmla="*/ 146 h 882"/>
                <a:gd name="T6" fmla="*/ 245 w 1578"/>
                <a:gd name="T7" fmla="*/ 106 h 882"/>
                <a:gd name="T8" fmla="*/ 356 w 1578"/>
                <a:gd name="T9" fmla="*/ 70 h 882"/>
                <a:gd name="T10" fmla="*/ 483 w 1578"/>
                <a:gd name="T11" fmla="*/ 38 h 882"/>
                <a:gd name="T12" fmla="*/ 622 w 1578"/>
                <a:gd name="T13" fmla="*/ 13 h 882"/>
                <a:gd name="T14" fmla="*/ 772 w 1578"/>
                <a:gd name="T15" fmla="*/ 2 h 882"/>
                <a:gd name="T16" fmla="*/ 934 w 1578"/>
                <a:gd name="T17" fmla="*/ 5 h 882"/>
                <a:gd name="T18" fmla="*/ 1101 w 1578"/>
                <a:gd name="T19" fmla="*/ 30 h 882"/>
                <a:gd name="T20" fmla="*/ 1219 w 1578"/>
                <a:gd name="T21" fmla="*/ 89 h 882"/>
                <a:gd name="T22" fmla="*/ 1280 w 1578"/>
                <a:gd name="T23" fmla="*/ 161 h 882"/>
                <a:gd name="T24" fmla="*/ 1333 w 1578"/>
                <a:gd name="T25" fmla="*/ 237 h 882"/>
                <a:gd name="T26" fmla="*/ 1383 w 1578"/>
                <a:gd name="T27" fmla="*/ 313 h 882"/>
                <a:gd name="T28" fmla="*/ 1426 w 1578"/>
                <a:gd name="T29" fmla="*/ 393 h 882"/>
                <a:gd name="T30" fmla="*/ 1466 w 1578"/>
                <a:gd name="T31" fmla="*/ 473 h 882"/>
                <a:gd name="T32" fmla="*/ 1499 w 1578"/>
                <a:gd name="T33" fmla="*/ 553 h 882"/>
                <a:gd name="T34" fmla="*/ 1527 w 1578"/>
                <a:gd name="T35" fmla="*/ 633 h 882"/>
                <a:gd name="T36" fmla="*/ 1548 w 1578"/>
                <a:gd name="T37" fmla="*/ 713 h 882"/>
                <a:gd name="T38" fmla="*/ 1565 w 1578"/>
                <a:gd name="T39" fmla="*/ 792 h 882"/>
                <a:gd name="T40" fmla="*/ 1578 w 1578"/>
                <a:gd name="T41" fmla="*/ 868 h 882"/>
                <a:gd name="T42" fmla="*/ 1550 w 1578"/>
                <a:gd name="T43" fmla="*/ 867 h 882"/>
                <a:gd name="T44" fmla="*/ 1516 w 1578"/>
                <a:gd name="T45" fmla="*/ 849 h 882"/>
                <a:gd name="T46" fmla="*/ 1476 w 1578"/>
                <a:gd name="T47" fmla="*/ 834 h 882"/>
                <a:gd name="T48" fmla="*/ 1434 w 1578"/>
                <a:gd name="T49" fmla="*/ 821 h 882"/>
                <a:gd name="T50" fmla="*/ 1390 w 1578"/>
                <a:gd name="T51" fmla="*/ 808 h 882"/>
                <a:gd name="T52" fmla="*/ 1341 w 1578"/>
                <a:gd name="T53" fmla="*/ 798 h 882"/>
                <a:gd name="T54" fmla="*/ 1291 w 1578"/>
                <a:gd name="T55" fmla="*/ 789 h 882"/>
                <a:gd name="T56" fmla="*/ 1236 w 1578"/>
                <a:gd name="T57" fmla="*/ 781 h 882"/>
                <a:gd name="T58" fmla="*/ 1175 w 1578"/>
                <a:gd name="T59" fmla="*/ 775 h 882"/>
                <a:gd name="T60" fmla="*/ 1114 w 1578"/>
                <a:gd name="T61" fmla="*/ 772 h 882"/>
                <a:gd name="T62" fmla="*/ 1052 w 1578"/>
                <a:gd name="T63" fmla="*/ 772 h 882"/>
                <a:gd name="T64" fmla="*/ 1012 w 1578"/>
                <a:gd name="T65" fmla="*/ 772 h 882"/>
                <a:gd name="T66" fmla="*/ 974 w 1578"/>
                <a:gd name="T67" fmla="*/ 772 h 882"/>
                <a:gd name="T68" fmla="*/ 934 w 1578"/>
                <a:gd name="T69" fmla="*/ 772 h 882"/>
                <a:gd name="T70" fmla="*/ 898 w 1578"/>
                <a:gd name="T71" fmla="*/ 772 h 882"/>
                <a:gd name="T72" fmla="*/ 861 w 1578"/>
                <a:gd name="T73" fmla="*/ 770 h 882"/>
                <a:gd name="T74" fmla="*/ 825 w 1578"/>
                <a:gd name="T75" fmla="*/ 766 h 882"/>
                <a:gd name="T76" fmla="*/ 789 w 1578"/>
                <a:gd name="T77" fmla="*/ 762 h 882"/>
                <a:gd name="T78" fmla="*/ 753 w 1578"/>
                <a:gd name="T79" fmla="*/ 756 h 882"/>
                <a:gd name="T80" fmla="*/ 717 w 1578"/>
                <a:gd name="T81" fmla="*/ 747 h 882"/>
                <a:gd name="T82" fmla="*/ 681 w 1578"/>
                <a:gd name="T83" fmla="*/ 735 h 882"/>
                <a:gd name="T84" fmla="*/ 1160 w 1578"/>
                <a:gd name="T85" fmla="*/ 602 h 882"/>
                <a:gd name="T86" fmla="*/ 1105 w 1578"/>
                <a:gd name="T87" fmla="*/ 538 h 882"/>
                <a:gd name="T88" fmla="*/ 1040 w 1578"/>
                <a:gd name="T89" fmla="*/ 481 h 882"/>
                <a:gd name="T90" fmla="*/ 966 w 1578"/>
                <a:gd name="T91" fmla="*/ 435 h 882"/>
                <a:gd name="T92" fmla="*/ 884 w 1578"/>
                <a:gd name="T93" fmla="*/ 397 h 882"/>
                <a:gd name="T94" fmla="*/ 799 w 1578"/>
                <a:gd name="T95" fmla="*/ 372 h 882"/>
                <a:gd name="T96" fmla="*/ 707 w 1578"/>
                <a:gd name="T97" fmla="*/ 355 h 882"/>
                <a:gd name="T98" fmla="*/ 616 w 1578"/>
                <a:gd name="T99" fmla="*/ 351 h 882"/>
                <a:gd name="T100" fmla="*/ 525 w 1578"/>
                <a:gd name="T101" fmla="*/ 361 h 882"/>
                <a:gd name="T102" fmla="*/ 437 w 1578"/>
                <a:gd name="T103" fmla="*/ 382 h 882"/>
                <a:gd name="T104" fmla="*/ 352 w 1578"/>
                <a:gd name="T105" fmla="*/ 416 h 882"/>
                <a:gd name="T106" fmla="*/ 287 w 1578"/>
                <a:gd name="T107" fmla="*/ 416 h 882"/>
                <a:gd name="T108" fmla="*/ 238 w 1578"/>
                <a:gd name="T109" fmla="*/ 395 h 882"/>
                <a:gd name="T110" fmla="*/ 190 w 1578"/>
                <a:gd name="T111" fmla="*/ 372 h 882"/>
                <a:gd name="T112" fmla="*/ 148 w 1578"/>
                <a:gd name="T113" fmla="*/ 349 h 882"/>
                <a:gd name="T114" fmla="*/ 112 w 1578"/>
                <a:gd name="T115" fmla="*/ 329 h 882"/>
                <a:gd name="T116" fmla="*/ 82 w 1578"/>
                <a:gd name="T117" fmla="*/ 308 h 882"/>
                <a:gd name="T118" fmla="*/ 55 w 1578"/>
                <a:gd name="T119" fmla="*/ 287 h 882"/>
                <a:gd name="T120" fmla="*/ 17 w 1578"/>
                <a:gd name="T121" fmla="*/ 24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8" h="882">
                  <a:moveTo>
                    <a:pt x="0" y="224"/>
                  </a:moveTo>
                  <a:lnTo>
                    <a:pt x="6" y="220"/>
                  </a:lnTo>
                  <a:lnTo>
                    <a:pt x="13" y="216"/>
                  </a:lnTo>
                  <a:lnTo>
                    <a:pt x="17" y="213"/>
                  </a:lnTo>
                  <a:lnTo>
                    <a:pt x="23" y="211"/>
                  </a:lnTo>
                  <a:lnTo>
                    <a:pt x="30" y="207"/>
                  </a:lnTo>
                  <a:lnTo>
                    <a:pt x="36" y="203"/>
                  </a:lnTo>
                  <a:lnTo>
                    <a:pt x="44" y="199"/>
                  </a:lnTo>
                  <a:lnTo>
                    <a:pt x="51" y="194"/>
                  </a:lnTo>
                  <a:lnTo>
                    <a:pt x="61" y="190"/>
                  </a:lnTo>
                  <a:lnTo>
                    <a:pt x="70" y="184"/>
                  </a:lnTo>
                  <a:lnTo>
                    <a:pt x="80" y="178"/>
                  </a:lnTo>
                  <a:lnTo>
                    <a:pt x="91" y="175"/>
                  </a:lnTo>
                  <a:lnTo>
                    <a:pt x="103" y="169"/>
                  </a:lnTo>
                  <a:lnTo>
                    <a:pt x="116" y="163"/>
                  </a:lnTo>
                  <a:lnTo>
                    <a:pt x="127" y="157"/>
                  </a:lnTo>
                  <a:lnTo>
                    <a:pt x="141" y="152"/>
                  </a:lnTo>
                  <a:lnTo>
                    <a:pt x="154" y="146"/>
                  </a:lnTo>
                  <a:lnTo>
                    <a:pt x="167" y="140"/>
                  </a:lnTo>
                  <a:lnTo>
                    <a:pt x="183" y="133"/>
                  </a:lnTo>
                  <a:lnTo>
                    <a:pt x="198" y="127"/>
                  </a:lnTo>
                  <a:lnTo>
                    <a:pt x="213" y="119"/>
                  </a:lnTo>
                  <a:lnTo>
                    <a:pt x="230" y="114"/>
                  </a:lnTo>
                  <a:lnTo>
                    <a:pt x="245" y="106"/>
                  </a:lnTo>
                  <a:lnTo>
                    <a:pt x="262" y="102"/>
                  </a:lnTo>
                  <a:lnTo>
                    <a:pt x="280" y="95"/>
                  </a:lnTo>
                  <a:lnTo>
                    <a:pt x="299" y="89"/>
                  </a:lnTo>
                  <a:lnTo>
                    <a:pt x="318" y="81"/>
                  </a:lnTo>
                  <a:lnTo>
                    <a:pt x="337" y="76"/>
                  </a:lnTo>
                  <a:lnTo>
                    <a:pt x="356" y="70"/>
                  </a:lnTo>
                  <a:lnTo>
                    <a:pt x="377" y="64"/>
                  </a:lnTo>
                  <a:lnTo>
                    <a:pt x="397" y="59"/>
                  </a:lnTo>
                  <a:lnTo>
                    <a:pt x="416" y="53"/>
                  </a:lnTo>
                  <a:lnTo>
                    <a:pt x="439" y="47"/>
                  </a:lnTo>
                  <a:lnTo>
                    <a:pt x="460" y="41"/>
                  </a:lnTo>
                  <a:lnTo>
                    <a:pt x="483" y="38"/>
                  </a:lnTo>
                  <a:lnTo>
                    <a:pt x="504" y="32"/>
                  </a:lnTo>
                  <a:lnTo>
                    <a:pt x="527" y="28"/>
                  </a:lnTo>
                  <a:lnTo>
                    <a:pt x="551" y="24"/>
                  </a:lnTo>
                  <a:lnTo>
                    <a:pt x="572" y="19"/>
                  </a:lnTo>
                  <a:lnTo>
                    <a:pt x="597" y="17"/>
                  </a:lnTo>
                  <a:lnTo>
                    <a:pt x="622" y="13"/>
                  </a:lnTo>
                  <a:lnTo>
                    <a:pt x="647" y="9"/>
                  </a:lnTo>
                  <a:lnTo>
                    <a:pt x="669" y="7"/>
                  </a:lnTo>
                  <a:lnTo>
                    <a:pt x="696" y="5"/>
                  </a:lnTo>
                  <a:lnTo>
                    <a:pt x="721" y="2"/>
                  </a:lnTo>
                  <a:lnTo>
                    <a:pt x="747" y="2"/>
                  </a:lnTo>
                  <a:lnTo>
                    <a:pt x="772" y="2"/>
                  </a:lnTo>
                  <a:lnTo>
                    <a:pt x="799" y="0"/>
                  </a:lnTo>
                  <a:lnTo>
                    <a:pt x="825" y="0"/>
                  </a:lnTo>
                  <a:lnTo>
                    <a:pt x="852" y="2"/>
                  </a:lnTo>
                  <a:lnTo>
                    <a:pt x="879" y="2"/>
                  </a:lnTo>
                  <a:lnTo>
                    <a:pt x="905" y="3"/>
                  </a:lnTo>
                  <a:lnTo>
                    <a:pt x="934" y="5"/>
                  </a:lnTo>
                  <a:lnTo>
                    <a:pt x="960" y="9"/>
                  </a:lnTo>
                  <a:lnTo>
                    <a:pt x="989" y="11"/>
                  </a:lnTo>
                  <a:lnTo>
                    <a:pt x="1016" y="17"/>
                  </a:lnTo>
                  <a:lnTo>
                    <a:pt x="1044" y="21"/>
                  </a:lnTo>
                  <a:lnTo>
                    <a:pt x="1073" y="26"/>
                  </a:lnTo>
                  <a:lnTo>
                    <a:pt x="1101" y="30"/>
                  </a:lnTo>
                  <a:lnTo>
                    <a:pt x="1130" y="38"/>
                  </a:lnTo>
                  <a:lnTo>
                    <a:pt x="1160" y="45"/>
                  </a:lnTo>
                  <a:lnTo>
                    <a:pt x="1189" y="55"/>
                  </a:lnTo>
                  <a:lnTo>
                    <a:pt x="1198" y="64"/>
                  </a:lnTo>
                  <a:lnTo>
                    <a:pt x="1209" y="76"/>
                  </a:lnTo>
                  <a:lnTo>
                    <a:pt x="1219" y="89"/>
                  </a:lnTo>
                  <a:lnTo>
                    <a:pt x="1230" y="100"/>
                  </a:lnTo>
                  <a:lnTo>
                    <a:pt x="1240" y="112"/>
                  </a:lnTo>
                  <a:lnTo>
                    <a:pt x="1249" y="125"/>
                  </a:lnTo>
                  <a:lnTo>
                    <a:pt x="1259" y="137"/>
                  </a:lnTo>
                  <a:lnTo>
                    <a:pt x="1270" y="150"/>
                  </a:lnTo>
                  <a:lnTo>
                    <a:pt x="1280" y="161"/>
                  </a:lnTo>
                  <a:lnTo>
                    <a:pt x="1289" y="175"/>
                  </a:lnTo>
                  <a:lnTo>
                    <a:pt x="1297" y="186"/>
                  </a:lnTo>
                  <a:lnTo>
                    <a:pt x="1306" y="199"/>
                  </a:lnTo>
                  <a:lnTo>
                    <a:pt x="1316" y="211"/>
                  </a:lnTo>
                  <a:lnTo>
                    <a:pt x="1326" y="224"/>
                  </a:lnTo>
                  <a:lnTo>
                    <a:pt x="1333" y="237"/>
                  </a:lnTo>
                  <a:lnTo>
                    <a:pt x="1343" y="251"/>
                  </a:lnTo>
                  <a:lnTo>
                    <a:pt x="1350" y="262"/>
                  </a:lnTo>
                  <a:lnTo>
                    <a:pt x="1358" y="275"/>
                  </a:lnTo>
                  <a:lnTo>
                    <a:pt x="1367" y="289"/>
                  </a:lnTo>
                  <a:lnTo>
                    <a:pt x="1375" y="300"/>
                  </a:lnTo>
                  <a:lnTo>
                    <a:pt x="1383" y="313"/>
                  </a:lnTo>
                  <a:lnTo>
                    <a:pt x="1390" y="327"/>
                  </a:lnTo>
                  <a:lnTo>
                    <a:pt x="1398" y="340"/>
                  </a:lnTo>
                  <a:lnTo>
                    <a:pt x="1405" y="353"/>
                  </a:lnTo>
                  <a:lnTo>
                    <a:pt x="1413" y="367"/>
                  </a:lnTo>
                  <a:lnTo>
                    <a:pt x="1419" y="380"/>
                  </a:lnTo>
                  <a:lnTo>
                    <a:pt x="1426" y="393"/>
                  </a:lnTo>
                  <a:lnTo>
                    <a:pt x="1434" y="406"/>
                  </a:lnTo>
                  <a:lnTo>
                    <a:pt x="1440" y="420"/>
                  </a:lnTo>
                  <a:lnTo>
                    <a:pt x="1447" y="433"/>
                  </a:lnTo>
                  <a:lnTo>
                    <a:pt x="1453" y="446"/>
                  </a:lnTo>
                  <a:lnTo>
                    <a:pt x="1461" y="460"/>
                  </a:lnTo>
                  <a:lnTo>
                    <a:pt x="1466" y="473"/>
                  </a:lnTo>
                  <a:lnTo>
                    <a:pt x="1472" y="486"/>
                  </a:lnTo>
                  <a:lnTo>
                    <a:pt x="1478" y="500"/>
                  </a:lnTo>
                  <a:lnTo>
                    <a:pt x="1483" y="513"/>
                  </a:lnTo>
                  <a:lnTo>
                    <a:pt x="1489" y="526"/>
                  </a:lnTo>
                  <a:lnTo>
                    <a:pt x="1495" y="540"/>
                  </a:lnTo>
                  <a:lnTo>
                    <a:pt x="1499" y="553"/>
                  </a:lnTo>
                  <a:lnTo>
                    <a:pt x="1504" y="568"/>
                  </a:lnTo>
                  <a:lnTo>
                    <a:pt x="1508" y="579"/>
                  </a:lnTo>
                  <a:lnTo>
                    <a:pt x="1514" y="595"/>
                  </a:lnTo>
                  <a:lnTo>
                    <a:pt x="1518" y="606"/>
                  </a:lnTo>
                  <a:lnTo>
                    <a:pt x="1523" y="621"/>
                  </a:lnTo>
                  <a:lnTo>
                    <a:pt x="1527" y="633"/>
                  </a:lnTo>
                  <a:lnTo>
                    <a:pt x="1531" y="648"/>
                  </a:lnTo>
                  <a:lnTo>
                    <a:pt x="1535" y="661"/>
                  </a:lnTo>
                  <a:lnTo>
                    <a:pt x="1539" y="675"/>
                  </a:lnTo>
                  <a:lnTo>
                    <a:pt x="1542" y="688"/>
                  </a:lnTo>
                  <a:lnTo>
                    <a:pt x="1546" y="699"/>
                  </a:lnTo>
                  <a:lnTo>
                    <a:pt x="1548" y="713"/>
                  </a:lnTo>
                  <a:lnTo>
                    <a:pt x="1554" y="726"/>
                  </a:lnTo>
                  <a:lnTo>
                    <a:pt x="1556" y="739"/>
                  </a:lnTo>
                  <a:lnTo>
                    <a:pt x="1558" y="752"/>
                  </a:lnTo>
                  <a:lnTo>
                    <a:pt x="1561" y="766"/>
                  </a:lnTo>
                  <a:lnTo>
                    <a:pt x="1563" y="779"/>
                  </a:lnTo>
                  <a:lnTo>
                    <a:pt x="1565" y="792"/>
                  </a:lnTo>
                  <a:lnTo>
                    <a:pt x="1569" y="806"/>
                  </a:lnTo>
                  <a:lnTo>
                    <a:pt x="1571" y="817"/>
                  </a:lnTo>
                  <a:lnTo>
                    <a:pt x="1573" y="830"/>
                  </a:lnTo>
                  <a:lnTo>
                    <a:pt x="1575" y="844"/>
                  </a:lnTo>
                  <a:lnTo>
                    <a:pt x="1577" y="857"/>
                  </a:lnTo>
                  <a:lnTo>
                    <a:pt x="1578" y="868"/>
                  </a:lnTo>
                  <a:lnTo>
                    <a:pt x="1578" y="882"/>
                  </a:lnTo>
                  <a:lnTo>
                    <a:pt x="1573" y="880"/>
                  </a:lnTo>
                  <a:lnTo>
                    <a:pt x="1569" y="876"/>
                  </a:lnTo>
                  <a:lnTo>
                    <a:pt x="1561" y="872"/>
                  </a:lnTo>
                  <a:lnTo>
                    <a:pt x="1558" y="870"/>
                  </a:lnTo>
                  <a:lnTo>
                    <a:pt x="1550" y="867"/>
                  </a:lnTo>
                  <a:lnTo>
                    <a:pt x="1544" y="865"/>
                  </a:lnTo>
                  <a:lnTo>
                    <a:pt x="1539" y="861"/>
                  </a:lnTo>
                  <a:lnTo>
                    <a:pt x="1533" y="859"/>
                  </a:lnTo>
                  <a:lnTo>
                    <a:pt x="1527" y="855"/>
                  </a:lnTo>
                  <a:lnTo>
                    <a:pt x="1521" y="853"/>
                  </a:lnTo>
                  <a:lnTo>
                    <a:pt x="1516" y="849"/>
                  </a:lnTo>
                  <a:lnTo>
                    <a:pt x="1510" y="848"/>
                  </a:lnTo>
                  <a:lnTo>
                    <a:pt x="1502" y="846"/>
                  </a:lnTo>
                  <a:lnTo>
                    <a:pt x="1497" y="844"/>
                  </a:lnTo>
                  <a:lnTo>
                    <a:pt x="1489" y="840"/>
                  </a:lnTo>
                  <a:lnTo>
                    <a:pt x="1483" y="838"/>
                  </a:lnTo>
                  <a:lnTo>
                    <a:pt x="1476" y="834"/>
                  </a:lnTo>
                  <a:lnTo>
                    <a:pt x="1470" y="832"/>
                  </a:lnTo>
                  <a:lnTo>
                    <a:pt x="1462" y="830"/>
                  </a:lnTo>
                  <a:lnTo>
                    <a:pt x="1457" y="829"/>
                  </a:lnTo>
                  <a:lnTo>
                    <a:pt x="1449" y="825"/>
                  </a:lnTo>
                  <a:lnTo>
                    <a:pt x="1442" y="823"/>
                  </a:lnTo>
                  <a:lnTo>
                    <a:pt x="1434" y="821"/>
                  </a:lnTo>
                  <a:lnTo>
                    <a:pt x="1428" y="819"/>
                  </a:lnTo>
                  <a:lnTo>
                    <a:pt x="1421" y="817"/>
                  </a:lnTo>
                  <a:lnTo>
                    <a:pt x="1413" y="813"/>
                  </a:lnTo>
                  <a:lnTo>
                    <a:pt x="1405" y="813"/>
                  </a:lnTo>
                  <a:lnTo>
                    <a:pt x="1398" y="811"/>
                  </a:lnTo>
                  <a:lnTo>
                    <a:pt x="1390" y="808"/>
                  </a:lnTo>
                  <a:lnTo>
                    <a:pt x="1383" y="808"/>
                  </a:lnTo>
                  <a:lnTo>
                    <a:pt x="1375" y="806"/>
                  </a:lnTo>
                  <a:lnTo>
                    <a:pt x="1367" y="804"/>
                  </a:lnTo>
                  <a:lnTo>
                    <a:pt x="1358" y="802"/>
                  </a:lnTo>
                  <a:lnTo>
                    <a:pt x="1350" y="798"/>
                  </a:lnTo>
                  <a:lnTo>
                    <a:pt x="1341" y="798"/>
                  </a:lnTo>
                  <a:lnTo>
                    <a:pt x="1333" y="796"/>
                  </a:lnTo>
                  <a:lnTo>
                    <a:pt x="1326" y="792"/>
                  </a:lnTo>
                  <a:lnTo>
                    <a:pt x="1316" y="792"/>
                  </a:lnTo>
                  <a:lnTo>
                    <a:pt x="1308" y="791"/>
                  </a:lnTo>
                  <a:lnTo>
                    <a:pt x="1301" y="789"/>
                  </a:lnTo>
                  <a:lnTo>
                    <a:pt x="1291" y="789"/>
                  </a:lnTo>
                  <a:lnTo>
                    <a:pt x="1282" y="787"/>
                  </a:lnTo>
                  <a:lnTo>
                    <a:pt x="1272" y="785"/>
                  </a:lnTo>
                  <a:lnTo>
                    <a:pt x="1265" y="785"/>
                  </a:lnTo>
                  <a:lnTo>
                    <a:pt x="1253" y="783"/>
                  </a:lnTo>
                  <a:lnTo>
                    <a:pt x="1246" y="783"/>
                  </a:lnTo>
                  <a:lnTo>
                    <a:pt x="1236" y="781"/>
                  </a:lnTo>
                  <a:lnTo>
                    <a:pt x="1227" y="781"/>
                  </a:lnTo>
                  <a:lnTo>
                    <a:pt x="1217" y="779"/>
                  </a:lnTo>
                  <a:lnTo>
                    <a:pt x="1208" y="777"/>
                  </a:lnTo>
                  <a:lnTo>
                    <a:pt x="1196" y="777"/>
                  </a:lnTo>
                  <a:lnTo>
                    <a:pt x="1187" y="777"/>
                  </a:lnTo>
                  <a:lnTo>
                    <a:pt x="1175" y="775"/>
                  </a:lnTo>
                  <a:lnTo>
                    <a:pt x="1166" y="775"/>
                  </a:lnTo>
                  <a:lnTo>
                    <a:pt x="1156" y="773"/>
                  </a:lnTo>
                  <a:lnTo>
                    <a:pt x="1147" y="773"/>
                  </a:lnTo>
                  <a:lnTo>
                    <a:pt x="1135" y="773"/>
                  </a:lnTo>
                  <a:lnTo>
                    <a:pt x="1124" y="772"/>
                  </a:lnTo>
                  <a:lnTo>
                    <a:pt x="1114" y="772"/>
                  </a:lnTo>
                  <a:lnTo>
                    <a:pt x="1103" y="772"/>
                  </a:lnTo>
                  <a:lnTo>
                    <a:pt x="1092" y="772"/>
                  </a:lnTo>
                  <a:lnTo>
                    <a:pt x="1082" y="772"/>
                  </a:lnTo>
                  <a:lnTo>
                    <a:pt x="1071" y="772"/>
                  </a:lnTo>
                  <a:lnTo>
                    <a:pt x="1059" y="772"/>
                  </a:lnTo>
                  <a:lnTo>
                    <a:pt x="1052" y="772"/>
                  </a:lnTo>
                  <a:lnTo>
                    <a:pt x="1046" y="772"/>
                  </a:lnTo>
                  <a:lnTo>
                    <a:pt x="1038" y="772"/>
                  </a:lnTo>
                  <a:lnTo>
                    <a:pt x="1033" y="772"/>
                  </a:lnTo>
                  <a:lnTo>
                    <a:pt x="1025" y="772"/>
                  </a:lnTo>
                  <a:lnTo>
                    <a:pt x="1017" y="772"/>
                  </a:lnTo>
                  <a:lnTo>
                    <a:pt x="1012" y="772"/>
                  </a:lnTo>
                  <a:lnTo>
                    <a:pt x="1006" y="772"/>
                  </a:lnTo>
                  <a:lnTo>
                    <a:pt x="998" y="772"/>
                  </a:lnTo>
                  <a:lnTo>
                    <a:pt x="993" y="772"/>
                  </a:lnTo>
                  <a:lnTo>
                    <a:pt x="985" y="772"/>
                  </a:lnTo>
                  <a:lnTo>
                    <a:pt x="979" y="772"/>
                  </a:lnTo>
                  <a:lnTo>
                    <a:pt x="974" y="772"/>
                  </a:lnTo>
                  <a:lnTo>
                    <a:pt x="966" y="772"/>
                  </a:lnTo>
                  <a:lnTo>
                    <a:pt x="960" y="772"/>
                  </a:lnTo>
                  <a:lnTo>
                    <a:pt x="955" y="772"/>
                  </a:lnTo>
                  <a:lnTo>
                    <a:pt x="947" y="772"/>
                  </a:lnTo>
                  <a:lnTo>
                    <a:pt x="941" y="772"/>
                  </a:lnTo>
                  <a:lnTo>
                    <a:pt x="934" y="772"/>
                  </a:lnTo>
                  <a:lnTo>
                    <a:pt x="928" y="772"/>
                  </a:lnTo>
                  <a:lnTo>
                    <a:pt x="922" y="772"/>
                  </a:lnTo>
                  <a:lnTo>
                    <a:pt x="917" y="772"/>
                  </a:lnTo>
                  <a:lnTo>
                    <a:pt x="911" y="772"/>
                  </a:lnTo>
                  <a:lnTo>
                    <a:pt x="905" y="772"/>
                  </a:lnTo>
                  <a:lnTo>
                    <a:pt x="898" y="772"/>
                  </a:lnTo>
                  <a:lnTo>
                    <a:pt x="892" y="772"/>
                  </a:lnTo>
                  <a:lnTo>
                    <a:pt x="886" y="772"/>
                  </a:lnTo>
                  <a:lnTo>
                    <a:pt x="880" y="772"/>
                  </a:lnTo>
                  <a:lnTo>
                    <a:pt x="875" y="770"/>
                  </a:lnTo>
                  <a:lnTo>
                    <a:pt x="869" y="770"/>
                  </a:lnTo>
                  <a:lnTo>
                    <a:pt x="861" y="770"/>
                  </a:lnTo>
                  <a:lnTo>
                    <a:pt x="856" y="770"/>
                  </a:lnTo>
                  <a:lnTo>
                    <a:pt x="850" y="770"/>
                  </a:lnTo>
                  <a:lnTo>
                    <a:pt x="844" y="768"/>
                  </a:lnTo>
                  <a:lnTo>
                    <a:pt x="839" y="768"/>
                  </a:lnTo>
                  <a:lnTo>
                    <a:pt x="833" y="766"/>
                  </a:lnTo>
                  <a:lnTo>
                    <a:pt x="825" y="766"/>
                  </a:lnTo>
                  <a:lnTo>
                    <a:pt x="820" y="766"/>
                  </a:lnTo>
                  <a:lnTo>
                    <a:pt x="814" y="764"/>
                  </a:lnTo>
                  <a:lnTo>
                    <a:pt x="808" y="764"/>
                  </a:lnTo>
                  <a:lnTo>
                    <a:pt x="803" y="762"/>
                  </a:lnTo>
                  <a:lnTo>
                    <a:pt x="797" y="762"/>
                  </a:lnTo>
                  <a:lnTo>
                    <a:pt x="789" y="762"/>
                  </a:lnTo>
                  <a:lnTo>
                    <a:pt x="783" y="762"/>
                  </a:lnTo>
                  <a:lnTo>
                    <a:pt x="778" y="760"/>
                  </a:lnTo>
                  <a:lnTo>
                    <a:pt x="772" y="758"/>
                  </a:lnTo>
                  <a:lnTo>
                    <a:pt x="766" y="758"/>
                  </a:lnTo>
                  <a:lnTo>
                    <a:pt x="761" y="756"/>
                  </a:lnTo>
                  <a:lnTo>
                    <a:pt x="753" y="756"/>
                  </a:lnTo>
                  <a:lnTo>
                    <a:pt x="747" y="754"/>
                  </a:lnTo>
                  <a:lnTo>
                    <a:pt x="742" y="752"/>
                  </a:lnTo>
                  <a:lnTo>
                    <a:pt x="736" y="752"/>
                  </a:lnTo>
                  <a:lnTo>
                    <a:pt x="730" y="749"/>
                  </a:lnTo>
                  <a:lnTo>
                    <a:pt x="725" y="749"/>
                  </a:lnTo>
                  <a:lnTo>
                    <a:pt x="717" y="747"/>
                  </a:lnTo>
                  <a:lnTo>
                    <a:pt x="711" y="745"/>
                  </a:lnTo>
                  <a:lnTo>
                    <a:pt x="706" y="743"/>
                  </a:lnTo>
                  <a:lnTo>
                    <a:pt x="700" y="741"/>
                  </a:lnTo>
                  <a:lnTo>
                    <a:pt x="694" y="739"/>
                  </a:lnTo>
                  <a:lnTo>
                    <a:pt x="688" y="737"/>
                  </a:lnTo>
                  <a:lnTo>
                    <a:pt x="681" y="735"/>
                  </a:lnTo>
                  <a:lnTo>
                    <a:pt x="675" y="733"/>
                  </a:lnTo>
                  <a:lnTo>
                    <a:pt x="669" y="732"/>
                  </a:lnTo>
                  <a:lnTo>
                    <a:pt x="664" y="730"/>
                  </a:lnTo>
                  <a:lnTo>
                    <a:pt x="1175" y="627"/>
                  </a:lnTo>
                  <a:lnTo>
                    <a:pt x="1168" y="616"/>
                  </a:lnTo>
                  <a:lnTo>
                    <a:pt x="1160" y="602"/>
                  </a:lnTo>
                  <a:lnTo>
                    <a:pt x="1151" y="591"/>
                  </a:lnTo>
                  <a:lnTo>
                    <a:pt x="1143" y="579"/>
                  </a:lnTo>
                  <a:lnTo>
                    <a:pt x="1133" y="570"/>
                  </a:lnTo>
                  <a:lnTo>
                    <a:pt x="1124" y="559"/>
                  </a:lnTo>
                  <a:lnTo>
                    <a:pt x="1114" y="547"/>
                  </a:lnTo>
                  <a:lnTo>
                    <a:pt x="1105" y="538"/>
                  </a:lnTo>
                  <a:lnTo>
                    <a:pt x="1093" y="528"/>
                  </a:lnTo>
                  <a:lnTo>
                    <a:pt x="1084" y="519"/>
                  </a:lnTo>
                  <a:lnTo>
                    <a:pt x="1073" y="509"/>
                  </a:lnTo>
                  <a:lnTo>
                    <a:pt x="1063" y="500"/>
                  </a:lnTo>
                  <a:lnTo>
                    <a:pt x="1052" y="490"/>
                  </a:lnTo>
                  <a:lnTo>
                    <a:pt x="1040" y="481"/>
                  </a:lnTo>
                  <a:lnTo>
                    <a:pt x="1027" y="473"/>
                  </a:lnTo>
                  <a:lnTo>
                    <a:pt x="1016" y="465"/>
                  </a:lnTo>
                  <a:lnTo>
                    <a:pt x="1004" y="456"/>
                  </a:lnTo>
                  <a:lnTo>
                    <a:pt x="991" y="450"/>
                  </a:lnTo>
                  <a:lnTo>
                    <a:pt x="979" y="443"/>
                  </a:lnTo>
                  <a:lnTo>
                    <a:pt x="966" y="435"/>
                  </a:lnTo>
                  <a:lnTo>
                    <a:pt x="953" y="427"/>
                  </a:lnTo>
                  <a:lnTo>
                    <a:pt x="939" y="422"/>
                  </a:lnTo>
                  <a:lnTo>
                    <a:pt x="926" y="414"/>
                  </a:lnTo>
                  <a:lnTo>
                    <a:pt x="913" y="408"/>
                  </a:lnTo>
                  <a:lnTo>
                    <a:pt x="898" y="403"/>
                  </a:lnTo>
                  <a:lnTo>
                    <a:pt x="884" y="397"/>
                  </a:lnTo>
                  <a:lnTo>
                    <a:pt x="871" y="393"/>
                  </a:lnTo>
                  <a:lnTo>
                    <a:pt x="856" y="387"/>
                  </a:lnTo>
                  <a:lnTo>
                    <a:pt x="842" y="384"/>
                  </a:lnTo>
                  <a:lnTo>
                    <a:pt x="827" y="378"/>
                  </a:lnTo>
                  <a:lnTo>
                    <a:pt x="814" y="374"/>
                  </a:lnTo>
                  <a:lnTo>
                    <a:pt x="799" y="372"/>
                  </a:lnTo>
                  <a:lnTo>
                    <a:pt x="783" y="368"/>
                  </a:lnTo>
                  <a:lnTo>
                    <a:pt x="768" y="365"/>
                  </a:lnTo>
                  <a:lnTo>
                    <a:pt x="753" y="363"/>
                  </a:lnTo>
                  <a:lnTo>
                    <a:pt x="738" y="361"/>
                  </a:lnTo>
                  <a:lnTo>
                    <a:pt x="723" y="357"/>
                  </a:lnTo>
                  <a:lnTo>
                    <a:pt x="707" y="355"/>
                  </a:lnTo>
                  <a:lnTo>
                    <a:pt x="692" y="353"/>
                  </a:lnTo>
                  <a:lnTo>
                    <a:pt x="679" y="353"/>
                  </a:lnTo>
                  <a:lnTo>
                    <a:pt x="662" y="351"/>
                  </a:lnTo>
                  <a:lnTo>
                    <a:pt x="647" y="351"/>
                  </a:lnTo>
                  <a:lnTo>
                    <a:pt x="631" y="351"/>
                  </a:lnTo>
                  <a:lnTo>
                    <a:pt x="616" y="351"/>
                  </a:lnTo>
                  <a:lnTo>
                    <a:pt x="601" y="351"/>
                  </a:lnTo>
                  <a:lnTo>
                    <a:pt x="586" y="353"/>
                  </a:lnTo>
                  <a:lnTo>
                    <a:pt x="570" y="353"/>
                  </a:lnTo>
                  <a:lnTo>
                    <a:pt x="557" y="357"/>
                  </a:lnTo>
                  <a:lnTo>
                    <a:pt x="540" y="357"/>
                  </a:lnTo>
                  <a:lnTo>
                    <a:pt x="525" y="361"/>
                  </a:lnTo>
                  <a:lnTo>
                    <a:pt x="510" y="363"/>
                  </a:lnTo>
                  <a:lnTo>
                    <a:pt x="494" y="367"/>
                  </a:lnTo>
                  <a:lnTo>
                    <a:pt x="479" y="368"/>
                  </a:lnTo>
                  <a:lnTo>
                    <a:pt x="466" y="372"/>
                  </a:lnTo>
                  <a:lnTo>
                    <a:pt x="451" y="376"/>
                  </a:lnTo>
                  <a:lnTo>
                    <a:pt x="437" y="382"/>
                  </a:lnTo>
                  <a:lnTo>
                    <a:pt x="422" y="386"/>
                  </a:lnTo>
                  <a:lnTo>
                    <a:pt x="407" y="391"/>
                  </a:lnTo>
                  <a:lnTo>
                    <a:pt x="394" y="397"/>
                  </a:lnTo>
                  <a:lnTo>
                    <a:pt x="380" y="403"/>
                  </a:lnTo>
                  <a:lnTo>
                    <a:pt x="365" y="408"/>
                  </a:lnTo>
                  <a:lnTo>
                    <a:pt x="352" y="416"/>
                  </a:lnTo>
                  <a:lnTo>
                    <a:pt x="338" y="424"/>
                  </a:lnTo>
                  <a:lnTo>
                    <a:pt x="325" y="431"/>
                  </a:lnTo>
                  <a:lnTo>
                    <a:pt x="316" y="427"/>
                  </a:lnTo>
                  <a:lnTo>
                    <a:pt x="306" y="424"/>
                  </a:lnTo>
                  <a:lnTo>
                    <a:pt x="297" y="420"/>
                  </a:lnTo>
                  <a:lnTo>
                    <a:pt x="287" y="416"/>
                  </a:lnTo>
                  <a:lnTo>
                    <a:pt x="278" y="412"/>
                  </a:lnTo>
                  <a:lnTo>
                    <a:pt x="270" y="408"/>
                  </a:lnTo>
                  <a:lnTo>
                    <a:pt x="262" y="405"/>
                  </a:lnTo>
                  <a:lnTo>
                    <a:pt x="253" y="403"/>
                  </a:lnTo>
                  <a:lnTo>
                    <a:pt x="245" y="397"/>
                  </a:lnTo>
                  <a:lnTo>
                    <a:pt x="238" y="395"/>
                  </a:lnTo>
                  <a:lnTo>
                    <a:pt x="228" y="391"/>
                  </a:lnTo>
                  <a:lnTo>
                    <a:pt x="221" y="387"/>
                  </a:lnTo>
                  <a:lnTo>
                    <a:pt x="213" y="384"/>
                  </a:lnTo>
                  <a:lnTo>
                    <a:pt x="205" y="380"/>
                  </a:lnTo>
                  <a:lnTo>
                    <a:pt x="198" y="376"/>
                  </a:lnTo>
                  <a:lnTo>
                    <a:pt x="190" y="372"/>
                  </a:lnTo>
                  <a:lnTo>
                    <a:pt x="183" y="368"/>
                  </a:lnTo>
                  <a:lnTo>
                    <a:pt x="175" y="365"/>
                  </a:lnTo>
                  <a:lnTo>
                    <a:pt x="169" y="361"/>
                  </a:lnTo>
                  <a:lnTo>
                    <a:pt x="162" y="357"/>
                  </a:lnTo>
                  <a:lnTo>
                    <a:pt x="154" y="353"/>
                  </a:lnTo>
                  <a:lnTo>
                    <a:pt x="148" y="349"/>
                  </a:lnTo>
                  <a:lnTo>
                    <a:pt x="143" y="346"/>
                  </a:lnTo>
                  <a:lnTo>
                    <a:pt x="137" y="342"/>
                  </a:lnTo>
                  <a:lnTo>
                    <a:pt x="129" y="338"/>
                  </a:lnTo>
                  <a:lnTo>
                    <a:pt x="124" y="334"/>
                  </a:lnTo>
                  <a:lnTo>
                    <a:pt x="118" y="330"/>
                  </a:lnTo>
                  <a:lnTo>
                    <a:pt x="112" y="329"/>
                  </a:lnTo>
                  <a:lnTo>
                    <a:pt x="106" y="325"/>
                  </a:lnTo>
                  <a:lnTo>
                    <a:pt x="103" y="321"/>
                  </a:lnTo>
                  <a:lnTo>
                    <a:pt x="97" y="317"/>
                  </a:lnTo>
                  <a:lnTo>
                    <a:pt x="91" y="315"/>
                  </a:lnTo>
                  <a:lnTo>
                    <a:pt x="87" y="310"/>
                  </a:lnTo>
                  <a:lnTo>
                    <a:pt x="82" y="308"/>
                  </a:lnTo>
                  <a:lnTo>
                    <a:pt x="78" y="304"/>
                  </a:lnTo>
                  <a:lnTo>
                    <a:pt x="72" y="300"/>
                  </a:lnTo>
                  <a:lnTo>
                    <a:pt x="67" y="296"/>
                  </a:lnTo>
                  <a:lnTo>
                    <a:pt x="63" y="292"/>
                  </a:lnTo>
                  <a:lnTo>
                    <a:pt x="59" y="289"/>
                  </a:lnTo>
                  <a:lnTo>
                    <a:pt x="55" y="287"/>
                  </a:lnTo>
                  <a:lnTo>
                    <a:pt x="48" y="279"/>
                  </a:lnTo>
                  <a:lnTo>
                    <a:pt x="40" y="273"/>
                  </a:lnTo>
                  <a:lnTo>
                    <a:pt x="32" y="268"/>
                  </a:lnTo>
                  <a:lnTo>
                    <a:pt x="28" y="262"/>
                  </a:lnTo>
                  <a:lnTo>
                    <a:pt x="21" y="254"/>
                  </a:lnTo>
                  <a:lnTo>
                    <a:pt x="17" y="249"/>
                  </a:lnTo>
                  <a:lnTo>
                    <a:pt x="13" y="245"/>
                  </a:lnTo>
                  <a:lnTo>
                    <a:pt x="9" y="239"/>
                  </a:lnTo>
                  <a:lnTo>
                    <a:pt x="4" y="232"/>
                  </a:lnTo>
                  <a:lnTo>
                    <a:pt x="0" y="224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0075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670301" y="1006475"/>
              <a:ext cx="1233488" cy="665163"/>
            </a:xfrm>
            <a:custGeom>
              <a:avLst/>
              <a:gdLst>
                <a:gd name="T0" fmla="*/ 30 w 1553"/>
                <a:gd name="T1" fmla="*/ 192 h 839"/>
                <a:gd name="T2" fmla="*/ 81 w 1553"/>
                <a:gd name="T3" fmla="*/ 166 h 839"/>
                <a:gd name="T4" fmla="*/ 158 w 1553"/>
                <a:gd name="T5" fmla="*/ 133 h 839"/>
                <a:gd name="T6" fmla="*/ 251 w 1553"/>
                <a:gd name="T7" fmla="*/ 99 h 839"/>
                <a:gd name="T8" fmla="*/ 363 w 1553"/>
                <a:gd name="T9" fmla="*/ 65 h 839"/>
                <a:gd name="T10" fmla="*/ 488 w 1553"/>
                <a:gd name="T11" fmla="*/ 33 h 839"/>
                <a:gd name="T12" fmla="*/ 629 w 1553"/>
                <a:gd name="T13" fmla="*/ 10 h 839"/>
                <a:gd name="T14" fmla="*/ 779 w 1553"/>
                <a:gd name="T15" fmla="*/ 0 h 839"/>
                <a:gd name="T16" fmla="*/ 939 w 1553"/>
                <a:gd name="T17" fmla="*/ 6 h 839"/>
                <a:gd name="T18" fmla="*/ 1103 w 1553"/>
                <a:gd name="T19" fmla="*/ 31 h 839"/>
                <a:gd name="T20" fmla="*/ 1217 w 1553"/>
                <a:gd name="T21" fmla="*/ 86 h 839"/>
                <a:gd name="T22" fmla="*/ 1270 w 1553"/>
                <a:gd name="T23" fmla="*/ 152 h 839"/>
                <a:gd name="T24" fmla="*/ 1321 w 1553"/>
                <a:gd name="T25" fmla="*/ 225 h 839"/>
                <a:gd name="T26" fmla="*/ 1367 w 1553"/>
                <a:gd name="T27" fmla="*/ 299 h 839"/>
                <a:gd name="T28" fmla="*/ 1409 w 1553"/>
                <a:gd name="T29" fmla="*/ 375 h 839"/>
                <a:gd name="T30" fmla="*/ 1445 w 1553"/>
                <a:gd name="T31" fmla="*/ 451 h 839"/>
                <a:gd name="T32" fmla="*/ 1475 w 1553"/>
                <a:gd name="T33" fmla="*/ 527 h 839"/>
                <a:gd name="T34" fmla="*/ 1502 w 1553"/>
                <a:gd name="T35" fmla="*/ 605 h 839"/>
                <a:gd name="T36" fmla="*/ 1523 w 1553"/>
                <a:gd name="T37" fmla="*/ 681 h 839"/>
                <a:gd name="T38" fmla="*/ 1540 w 1553"/>
                <a:gd name="T39" fmla="*/ 755 h 839"/>
                <a:gd name="T40" fmla="*/ 1552 w 1553"/>
                <a:gd name="T41" fmla="*/ 827 h 839"/>
                <a:gd name="T42" fmla="*/ 1525 w 1553"/>
                <a:gd name="T43" fmla="*/ 823 h 839"/>
                <a:gd name="T44" fmla="*/ 1489 w 1553"/>
                <a:gd name="T45" fmla="*/ 808 h 839"/>
                <a:gd name="T46" fmla="*/ 1453 w 1553"/>
                <a:gd name="T47" fmla="*/ 795 h 839"/>
                <a:gd name="T48" fmla="*/ 1413 w 1553"/>
                <a:gd name="T49" fmla="*/ 780 h 839"/>
                <a:gd name="T50" fmla="*/ 1369 w 1553"/>
                <a:gd name="T51" fmla="*/ 768 h 839"/>
                <a:gd name="T52" fmla="*/ 1321 w 1553"/>
                <a:gd name="T53" fmla="*/ 757 h 839"/>
                <a:gd name="T54" fmla="*/ 1272 w 1553"/>
                <a:gd name="T55" fmla="*/ 747 h 839"/>
                <a:gd name="T56" fmla="*/ 1219 w 1553"/>
                <a:gd name="T57" fmla="*/ 740 h 839"/>
                <a:gd name="T58" fmla="*/ 1162 w 1553"/>
                <a:gd name="T59" fmla="*/ 736 h 839"/>
                <a:gd name="T60" fmla="*/ 1103 w 1553"/>
                <a:gd name="T61" fmla="*/ 734 h 839"/>
                <a:gd name="T62" fmla="*/ 1044 w 1553"/>
                <a:gd name="T63" fmla="*/ 734 h 839"/>
                <a:gd name="T64" fmla="*/ 1004 w 1553"/>
                <a:gd name="T65" fmla="*/ 734 h 839"/>
                <a:gd name="T66" fmla="*/ 964 w 1553"/>
                <a:gd name="T67" fmla="*/ 734 h 839"/>
                <a:gd name="T68" fmla="*/ 926 w 1553"/>
                <a:gd name="T69" fmla="*/ 736 h 839"/>
                <a:gd name="T70" fmla="*/ 888 w 1553"/>
                <a:gd name="T71" fmla="*/ 736 h 839"/>
                <a:gd name="T72" fmla="*/ 852 w 1553"/>
                <a:gd name="T73" fmla="*/ 736 h 839"/>
                <a:gd name="T74" fmla="*/ 816 w 1553"/>
                <a:gd name="T75" fmla="*/ 732 h 839"/>
                <a:gd name="T76" fmla="*/ 779 w 1553"/>
                <a:gd name="T77" fmla="*/ 730 h 839"/>
                <a:gd name="T78" fmla="*/ 743 w 1553"/>
                <a:gd name="T79" fmla="*/ 725 h 839"/>
                <a:gd name="T80" fmla="*/ 707 w 1553"/>
                <a:gd name="T81" fmla="*/ 717 h 839"/>
                <a:gd name="T82" fmla="*/ 671 w 1553"/>
                <a:gd name="T83" fmla="*/ 706 h 839"/>
                <a:gd name="T84" fmla="*/ 1137 w 1553"/>
                <a:gd name="T85" fmla="*/ 574 h 839"/>
                <a:gd name="T86" fmla="*/ 1084 w 1553"/>
                <a:gd name="T87" fmla="*/ 510 h 839"/>
                <a:gd name="T88" fmla="*/ 1019 w 1553"/>
                <a:gd name="T89" fmla="*/ 455 h 839"/>
                <a:gd name="T90" fmla="*/ 945 w 1553"/>
                <a:gd name="T91" fmla="*/ 407 h 839"/>
                <a:gd name="T92" fmla="*/ 861 w 1553"/>
                <a:gd name="T93" fmla="*/ 371 h 839"/>
                <a:gd name="T94" fmla="*/ 776 w 1553"/>
                <a:gd name="T95" fmla="*/ 346 h 839"/>
                <a:gd name="T96" fmla="*/ 684 w 1553"/>
                <a:gd name="T97" fmla="*/ 331 h 839"/>
                <a:gd name="T98" fmla="*/ 593 w 1553"/>
                <a:gd name="T99" fmla="*/ 327 h 839"/>
                <a:gd name="T100" fmla="*/ 502 w 1553"/>
                <a:gd name="T101" fmla="*/ 335 h 839"/>
                <a:gd name="T102" fmla="*/ 412 w 1553"/>
                <a:gd name="T103" fmla="*/ 356 h 839"/>
                <a:gd name="T104" fmla="*/ 329 w 1553"/>
                <a:gd name="T105" fmla="*/ 388 h 839"/>
                <a:gd name="T106" fmla="*/ 268 w 1553"/>
                <a:gd name="T107" fmla="*/ 388 h 839"/>
                <a:gd name="T108" fmla="*/ 218 w 1553"/>
                <a:gd name="T109" fmla="*/ 367 h 839"/>
                <a:gd name="T110" fmla="*/ 177 w 1553"/>
                <a:gd name="T111" fmla="*/ 346 h 839"/>
                <a:gd name="T112" fmla="*/ 139 w 1553"/>
                <a:gd name="T113" fmla="*/ 325 h 839"/>
                <a:gd name="T114" fmla="*/ 104 w 1553"/>
                <a:gd name="T115" fmla="*/ 304 h 839"/>
                <a:gd name="T116" fmla="*/ 76 w 1553"/>
                <a:gd name="T117" fmla="*/ 285 h 839"/>
                <a:gd name="T118" fmla="*/ 38 w 1553"/>
                <a:gd name="T119" fmla="*/ 253 h 839"/>
                <a:gd name="T120" fmla="*/ 9 w 1553"/>
                <a:gd name="T121" fmla="*/ 225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53" h="839">
                  <a:moveTo>
                    <a:pt x="0" y="209"/>
                  </a:moveTo>
                  <a:lnTo>
                    <a:pt x="5" y="206"/>
                  </a:lnTo>
                  <a:lnTo>
                    <a:pt x="13" y="202"/>
                  </a:lnTo>
                  <a:lnTo>
                    <a:pt x="17" y="198"/>
                  </a:lnTo>
                  <a:lnTo>
                    <a:pt x="23" y="196"/>
                  </a:lnTo>
                  <a:lnTo>
                    <a:pt x="30" y="192"/>
                  </a:lnTo>
                  <a:lnTo>
                    <a:pt x="38" y="190"/>
                  </a:lnTo>
                  <a:lnTo>
                    <a:pt x="45" y="185"/>
                  </a:lnTo>
                  <a:lnTo>
                    <a:pt x="53" y="181"/>
                  </a:lnTo>
                  <a:lnTo>
                    <a:pt x="62" y="175"/>
                  </a:lnTo>
                  <a:lnTo>
                    <a:pt x="72" y="171"/>
                  </a:lnTo>
                  <a:lnTo>
                    <a:pt x="81" y="166"/>
                  </a:lnTo>
                  <a:lnTo>
                    <a:pt x="93" y="162"/>
                  </a:lnTo>
                  <a:lnTo>
                    <a:pt x="104" y="156"/>
                  </a:lnTo>
                  <a:lnTo>
                    <a:pt x="118" y="152"/>
                  </a:lnTo>
                  <a:lnTo>
                    <a:pt x="129" y="145"/>
                  </a:lnTo>
                  <a:lnTo>
                    <a:pt x="144" y="139"/>
                  </a:lnTo>
                  <a:lnTo>
                    <a:pt x="158" y="133"/>
                  </a:lnTo>
                  <a:lnTo>
                    <a:pt x="171" y="128"/>
                  </a:lnTo>
                  <a:lnTo>
                    <a:pt x="186" y="122"/>
                  </a:lnTo>
                  <a:lnTo>
                    <a:pt x="201" y="116"/>
                  </a:lnTo>
                  <a:lnTo>
                    <a:pt x="216" y="111"/>
                  </a:lnTo>
                  <a:lnTo>
                    <a:pt x="234" y="105"/>
                  </a:lnTo>
                  <a:lnTo>
                    <a:pt x="251" y="99"/>
                  </a:lnTo>
                  <a:lnTo>
                    <a:pt x="268" y="93"/>
                  </a:lnTo>
                  <a:lnTo>
                    <a:pt x="285" y="86"/>
                  </a:lnTo>
                  <a:lnTo>
                    <a:pt x="304" y="80"/>
                  </a:lnTo>
                  <a:lnTo>
                    <a:pt x="323" y="76"/>
                  </a:lnTo>
                  <a:lnTo>
                    <a:pt x="342" y="71"/>
                  </a:lnTo>
                  <a:lnTo>
                    <a:pt x="363" y="65"/>
                  </a:lnTo>
                  <a:lnTo>
                    <a:pt x="384" y="59"/>
                  </a:lnTo>
                  <a:lnTo>
                    <a:pt x="403" y="53"/>
                  </a:lnTo>
                  <a:lnTo>
                    <a:pt x="424" y="48"/>
                  </a:lnTo>
                  <a:lnTo>
                    <a:pt x="445" y="42"/>
                  </a:lnTo>
                  <a:lnTo>
                    <a:pt x="468" y="38"/>
                  </a:lnTo>
                  <a:lnTo>
                    <a:pt x="488" y="33"/>
                  </a:lnTo>
                  <a:lnTo>
                    <a:pt x="511" y="29"/>
                  </a:lnTo>
                  <a:lnTo>
                    <a:pt x="534" y="23"/>
                  </a:lnTo>
                  <a:lnTo>
                    <a:pt x="557" y="21"/>
                  </a:lnTo>
                  <a:lnTo>
                    <a:pt x="582" y="15"/>
                  </a:lnTo>
                  <a:lnTo>
                    <a:pt x="604" y="12"/>
                  </a:lnTo>
                  <a:lnTo>
                    <a:pt x="629" y="10"/>
                  </a:lnTo>
                  <a:lnTo>
                    <a:pt x="654" y="8"/>
                  </a:lnTo>
                  <a:lnTo>
                    <a:pt x="677" y="6"/>
                  </a:lnTo>
                  <a:lnTo>
                    <a:pt x="703" y="2"/>
                  </a:lnTo>
                  <a:lnTo>
                    <a:pt x="728" y="2"/>
                  </a:lnTo>
                  <a:lnTo>
                    <a:pt x="755" y="2"/>
                  </a:lnTo>
                  <a:lnTo>
                    <a:pt x="779" y="0"/>
                  </a:lnTo>
                  <a:lnTo>
                    <a:pt x="804" y="0"/>
                  </a:lnTo>
                  <a:lnTo>
                    <a:pt x="831" y="0"/>
                  </a:lnTo>
                  <a:lnTo>
                    <a:pt x="857" y="0"/>
                  </a:lnTo>
                  <a:lnTo>
                    <a:pt x="884" y="2"/>
                  </a:lnTo>
                  <a:lnTo>
                    <a:pt x="911" y="4"/>
                  </a:lnTo>
                  <a:lnTo>
                    <a:pt x="939" y="6"/>
                  </a:lnTo>
                  <a:lnTo>
                    <a:pt x="966" y="10"/>
                  </a:lnTo>
                  <a:lnTo>
                    <a:pt x="992" y="12"/>
                  </a:lnTo>
                  <a:lnTo>
                    <a:pt x="1021" y="17"/>
                  </a:lnTo>
                  <a:lnTo>
                    <a:pt x="1048" y="21"/>
                  </a:lnTo>
                  <a:lnTo>
                    <a:pt x="1076" y="27"/>
                  </a:lnTo>
                  <a:lnTo>
                    <a:pt x="1103" y="31"/>
                  </a:lnTo>
                  <a:lnTo>
                    <a:pt x="1131" y="38"/>
                  </a:lnTo>
                  <a:lnTo>
                    <a:pt x="1160" y="46"/>
                  </a:lnTo>
                  <a:lnTo>
                    <a:pt x="1188" y="53"/>
                  </a:lnTo>
                  <a:lnTo>
                    <a:pt x="1198" y="65"/>
                  </a:lnTo>
                  <a:lnTo>
                    <a:pt x="1207" y="76"/>
                  </a:lnTo>
                  <a:lnTo>
                    <a:pt x="1217" y="86"/>
                  </a:lnTo>
                  <a:lnTo>
                    <a:pt x="1226" y="97"/>
                  </a:lnTo>
                  <a:lnTo>
                    <a:pt x="1236" y="107"/>
                  </a:lnTo>
                  <a:lnTo>
                    <a:pt x="1243" y="118"/>
                  </a:lnTo>
                  <a:lnTo>
                    <a:pt x="1253" y="130"/>
                  </a:lnTo>
                  <a:lnTo>
                    <a:pt x="1262" y="143"/>
                  </a:lnTo>
                  <a:lnTo>
                    <a:pt x="1270" y="152"/>
                  </a:lnTo>
                  <a:lnTo>
                    <a:pt x="1280" y="166"/>
                  </a:lnTo>
                  <a:lnTo>
                    <a:pt x="1289" y="177"/>
                  </a:lnTo>
                  <a:lnTo>
                    <a:pt x="1297" y="188"/>
                  </a:lnTo>
                  <a:lnTo>
                    <a:pt x="1306" y="200"/>
                  </a:lnTo>
                  <a:lnTo>
                    <a:pt x="1314" y="213"/>
                  </a:lnTo>
                  <a:lnTo>
                    <a:pt x="1321" y="225"/>
                  </a:lnTo>
                  <a:lnTo>
                    <a:pt x="1331" y="238"/>
                  </a:lnTo>
                  <a:lnTo>
                    <a:pt x="1337" y="249"/>
                  </a:lnTo>
                  <a:lnTo>
                    <a:pt x="1346" y="263"/>
                  </a:lnTo>
                  <a:lnTo>
                    <a:pt x="1352" y="274"/>
                  </a:lnTo>
                  <a:lnTo>
                    <a:pt x="1361" y="285"/>
                  </a:lnTo>
                  <a:lnTo>
                    <a:pt x="1367" y="299"/>
                  </a:lnTo>
                  <a:lnTo>
                    <a:pt x="1375" y="310"/>
                  </a:lnTo>
                  <a:lnTo>
                    <a:pt x="1382" y="323"/>
                  </a:lnTo>
                  <a:lnTo>
                    <a:pt x="1390" y="337"/>
                  </a:lnTo>
                  <a:lnTo>
                    <a:pt x="1396" y="348"/>
                  </a:lnTo>
                  <a:lnTo>
                    <a:pt x="1401" y="361"/>
                  </a:lnTo>
                  <a:lnTo>
                    <a:pt x="1409" y="375"/>
                  </a:lnTo>
                  <a:lnTo>
                    <a:pt x="1415" y="386"/>
                  </a:lnTo>
                  <a:lnTo>
                    <a:pt x="1420" y="399"/>
                  </a:lnTo>
                  <a:lnTo>
                    <a:pt x="1428" y="413"/>
                  </a:lnTo>
                  <a:lnTo>
                    <a:pt x="1434" y="426"/>
                  </a:lnTo>
                  <a:lnTo>
                    <a:pt x="1439" y="439"/>
                  </a:lnTo>
                  <a:lnTo>
                    <a:pt x="1445" y="451"/>
                  </a:lnTo>
                  <a:lnTo>
                    <a:pt x="1451" y="464"/>
                  </a:lnTo>
                  <a:lnTo>
                    <a:pt x="1456" y="477"/>
                  </a:lnTo>
                  <a:lnTo>
                    <a:pt x="1462" y="491"/>
                  </a:lnTo>
                  <a:lnTo>
                    <a:pt x="1466" y="502"/>
                  </a:lnTo>
                  <a:lnTo>
                    <a:pt x="1472" y="515"/>
                  </a:lnTo>
                  <a:lnTo>
                    <a:pt x="1475" y="527"/>
                  </a:lnTo>
                  <a:lnTo>
                    <a:pt x="1481" y="542"/>
                  </a:lnTo>
                  <a:lnTo>
                    <a:pt x="1485" y="553"/>
                  </a:lnTo>
                  <a:lnTo>
                    <a:pt x="1491" y="567"/>
                  </a:lnTo>
                  <a:lnTo>
                    <a:pt x="1494" y="580"/>
                  </a:lnTo>
                  <a:lnTo>
                    <a:pt x="1498" y="592"/>
                  </a:lnTo>
                  <a:lnTo>
                    <a:pt x="1502" y="605"/>
                  </a:lnTo>
                  <a:lnTo>
                    <a:pt x="1506" y="618"/>
                  </a:lnTo>
                  <a:lnTo>
                    <a:pt x="1510" y="630"/>
                  </a:lnTo>
                  <a:lnTo>
                    <a:pt x="1514" y="643"/>
                  </a:lnTo>
                  <a:lnTo>
                    <a:pt x="1517" y="656"/>
                  </a:lnTo>
                  <a:lnTo>
                    <a:pt x="1521" y="668"/>
                  </a:lnTo>
                  <a:lnTo>
                    <a:pt x="1523" y="681"/>
                  </a:lnTo>
                  <a:lnTo>
                    <a:pt x="1527" y="694"/>
                  </a:lnTo>
                  <a:lnTo>
                    <a:pt x="1529" y="706"/>
                  </a:lnTo>
                  <a:lnTo>
                    <a:pt x="1533" y="719"/>
                  </a:lnTo>
                  <a:lnTo>
                    <a:pt x="1534" y="730"/>
                  </a:lnTo>
                  <a:lnTo>
                    <a:pt x="1538" y="744"/>
                  </a:lnTo>
                  <a:lnTo>
                    <a:pt x="1540" y="755"/>
                  </a:lnTo>
                  <a:lnTo>
                    <a:pt x="1542" y="766"/>
                  </a:lnTo>
                  <a:lnTo>
                    <a:pt x="1544" y="778"/>
                  </a:lnTo>
                  <a:lnTo>
                    <a:pt x="1546" y="791"/>
                  </a:lnTo>
                  <a:lnTo>
                    <a:pt x="1548" y="803"/>
                  </a:lnTo>
                  <a:lnTo>
                    <a:pt x="1550" y="814"/>
                  </a:lnTo>
                  <a:lnTo>
                    <a:pt x="1552" y="827"/>
                  </a:lnTo>
                  <a:lnTo>
                    <a:pt x="1553" y="839"/>
                  </a:lnTo>
                  <a:lnTo>
                    <a:pt x="1548" y="835"/>
                  </a:lnTo>
                  <a:lnTo>
                    <a:pt x="1542" y="833"/>
                  </a:lnTo>
                  <a:lnTo>
                    <a:pt x="1536" y="829"/>
                  </a:lnTo>
                  <a:lnTo>
                    <a:pt x="1531" y="827"/>
                  </a:lnTo>
                  <a:lnTo>
                    <a:pt x="1525" y="823"/>
                  </a:lnTo>
                  <a:lnTo>
                    <a:pt x="1519" y="822"/>
                  </a:lnTo>
                  <a:lnTo>
                    <a:pt x="1514" y="818"/>
                  </a:lnTo>
                  <a:lnTo>
                    <a:pt x="1508" y="816"/>
                  </a:lnTo>
                  <a:lnTo>
                    <a:pt x="1502" y="814"/>
                  </a:lnTo>
                  <a:lnTo>
                    <a:pt x="1496" y="812"/>
                  </a:lnTo>
                  <a:lnTo>
                    <a:pt x="1489" y="808"/>
                  </a:lnTo>
                  <a:lnTo>
                    <a:pt x="1483" y="806"/>
                  </a:lnTo>
                  <a:lnTo>
                    <a:pt x="1477" y="804"/>
                  </a:lnTo>
                  <a:lnTo>
                    <a:pt x="1472" y="803"/>
                  </a:lnTo>
                  <a:lnTo>
                    <a:pt x="1466" y="799"/>
                  </a:lnTo>
                  <a:lnTo>
                    <a:pt x="1460" y="797"/>
                  </a:lnTo>
                  <a:lnTo>
                    <a:pt x="1453" y="795"/>
                  </a:lnTo>
                  <a:lnTo>
                    <a:pt x="1445" y="793"/>
                  </a:lnTo>
                  <a:lnTo>
                    <a:pt x="1439" y="789"/>
                  </a:lnTo>
                  <a:lnTo>
                    <a:pt x="1434" y="787"/>
                  </a:lnTo>
                  <a:lnTo>
                    <a:pt x="1426" y="785"/>
                  </a:lnTo>
                  <a:lnTo>
                    <a:pt x="1420" y="782"/>
                  </a:lnTo>
                  <a:lnTo>
                    <a:pt x="1413" y="780"/>
                  </a:lnTo>
                  <a:lnTo>
                    <a:pt x="1405" y="778"/>
                  </a:lnTo>
                  <a:lnTo>
                    <a:pt x="1399" y="776"/>
                  </a:lnTo>
                  <a:lnTo>
                    <a:pt x="1392" y="774"/>
                  </a:lnTo>
                  <a:lnTo>
                    <a:pt x="1384" y="772"/>
                  </a:lnTo>
                  <a:lnTo>
                    <a:pt x="1377" y="770"/>
                  </a:lnTo>
                  <a:lnTo>
                    <a:pt x="1369" y="768"/>
                  </a:lnTo>
                  <a:lnTo>
                    <a:pt x="1361" y="766"/>
                  </a:lnTo>
                  <a:lnTo>
                    <a:pt x="1354" y="765"/>
                  </a:lnTo>
                  <a:lnTo>
                    <a:pt x="1348" y="763"/>
                  </a:lnTo>
                  <a:lnTo>
                    <a:pt x="1339" y="761"/>
                  </a:lnTo>
                  <a:lnTo>
                    <a:pt x="1331" y="759"/>
                  </a:lnTo>
                  <a:lnTo>
                    <a:pt x="1321" y="757"/>
                  </a:lnTo>
                  <a:lnTo>
                    <a:pt x="1316" y="757"/>
                  </a:lnTo>
                  <a:lnTo>
                    <a:pt x="1306" y="753"/>
                  </a:lnTo>
                  <a:lnTo>
                    <a:pt x="1299" y="753"/>
                  </a:lnTo>
                  <a:lnTo>
                    <a:pt x="1289" y="751"/>
                  </a:lnTo>
                  <a:lnTo>
                    <a:pt x="1281" y="751"/>
                  </a:lnTo>
                  <a:lnTo>
                    <a:pt x="1272" y="747"/>
                  </a:lnTo>
                  <a:lnTo>
                    <a:pt x="1264" y="747"/>
                  </a:lnTo>
                  <a:lnTo>
                    <a:pt x="1255" y="746"/>
                  </a:lnTo>
                  <a:lnTo>
                    <a:pt x="1247" y="746"/>
                  </a:lnTo>
                  <a:lnTo>
                    <a:pt x="1238" y="744"/>
                  </a:lnTo>
                  <a:lnTo>
                    <a:pt x="1228" y="742"/>
                  </a:lnTo>
                  <a:lnTo>
                    <a:pt x="1219" y="740"/>
                  </a:lnTo>
                  <a:lnTo>
                    <a:pt x="1211" y="740"/>
                  </a:lnTo>
                  <a:lnTo>
                    <a:pt x="1202" y="740"/>
                  </a:lnTo>
                  <a:lnTo>
                    <a:pt x="1192" y="738"/>
                  </a:lnTo>
                  <a:lnTo>
                    <a:pt x="1183" y="738"/>
                  </a:lnTo>
                  <a:lnTo>
                    <a:pt x="1173" y="736"/>
                  </a:lnTo>
                  <a:lnTo>
                    <a:pt x="1162" y="736"/>
                  </a:lnTo>
                  <a:lnTo>
                    <a:pt x="1152" y="736"/>
                  </a:lnTo>
                  <a:lnTo>
                    <a:pt x="1143" y="736"/>
                  </a:lnTo>
                  <a:lnTo>
                    <a:pt x="1133" y="736"/>
                  </a:lnTo>
                  <a:lnTo>
                    <a:pt x="1124" y="734"/>
                  </a:lnTo>
                  <a:lnTo>
                    <a:pt x="1112" y="734"/>
                  </a:lnTo>
                  <a:lnTo>
                    <a:pt x="1103" y="734"/>
                  </a:lnTo>
                  <a:lnTo>
                    <a:pt x="1091" y="734"/>
                  </a:lnTo>
                  <a:lnTo>
                    <a:pt x="1082" y="734"/>
                  </a:lnTo>
                  <a:lnTo>
                    <a:pt x="1070" y="734"/>
                  </a:lnTo>
                  <a:lnTo>
                    <a:pt x="1061" y="734"/>
                  </a:lnTo>
                  <a:lnTo>
                    <a:pt x="1049" y="734"/>
                  </a:lnTo>
                  <a:lnTo>
                    <a:pt x="1044" y="734"/>
                  </a:lnTo>
                  <a:lnTo>
                    <a:pt x="1036" y="734"/>
                  </a:lnTo>
                  <a:lnTo>
                    <a:pt x="1030" y="734"/>
                  </a:lnTo>
                  <a:lnTo>
                    <a:pt x="1023" y="734"/>
                  </a:lnTo>
                  <a:lnTo>
                    <a:pt x="1017" y="734"/>
                  </a:lnTo>
                  <a:lnTo>
                    <a:pt x="1010" y="734"/>
                  </a:lnTo>
                  <a:lnTo>
                    <a:pt x="1004" y="734"/>
                  </a:lnTo>
                  <a:lnTo>
                    <a:pt x="996" y="734"/>
                  </a:lnTo>
                  <a:lnTo>
                    <a:pt x="991" y="734"/>
                  </a:lnTo>
                  <a:lnTo>
                    <a:pt x="983" y="734"/>
                  </a:lnTo>
                  <a:lnTo>
                    <a:pt x="977" y="734"/>
                  </a:lnTo>
                  <a:lnTo>
                    <a:pt x="971" y="734"/>
                  </a:lnTo>
                  <a:lnTo>
                    <a:pt x="964" y="734"/>
                  </a:lnTo>
                  <a:lnTo>
                    <a:pt x="958" y="734"/>
                  </a:lnTo>
                  <a:lnTo>
                    <a:pt x="951" y="734"/>
                  </a:lnTo>
                  <a:lnTo>
                    <a:pt x="945" y="736"/>
                  </a:lnTo>
                  <a:lnTo>
                    <a:pt x="939" y="736"/>
                  </a:lnTo>
                  <a:lnTo>
                    <a:pt x="933" y="736"/>
                  </a:lnTo>
                  <a:lnTo>
                    <a:pt x="926" y="736"/>
                  </a:lnTo>
                  <a:lnTo>
                    <a:pt x="920" y="736"/>
                  </a:lnTo>
                  <a:lnTo>
                    <a:pt x="914" y="736"/>
                  </a:lnTo>
                  <a:lnTo>
                    <a:pt x="907" y="736"/>
                  </a:lnTo>
                  <a:lnTo>
                    <a:pt x="901" y="736"/>
                  </a:lnTo>
                  <a:lnTo>
                    <a:pt x="895" y="736"/>
                  </a:lnTo>
                  <a:lnTo>
                    <a:pt x="888" y="736"/>
                  </a:lnTo>
                  <a:lnTo>
                    <a:pt x="882" y="736"/>
                  </a:lnTo>
                  <a:lnTo>
                    <a:pt x="876" y="736"/>
                  </a:lnTo>
                  <a:lnTo>
                    <a:pt x="871" y="736"/>
                  </a:lnTo>
                  <a:lnTo>
                    <a:pt x="863" y="736"/>
                  </a:lnTo>
                  <a:lnTo>
                    <a:pt x="857" y="736"/>
                  </a:lnTo>
                  <a:lnTo>
                    <a:pt x="852" y="736"/>
                  </a:lnTo>
                  <a:lnTo>
                    <a:pt x="846" y="736"/>
                  </a:lnTo>
                  <a:lnTo>
                    <a:pt x="838" y="736"/>
                  </a:lnTo>
                  <a:lnTo>
                    <a:pt x="833" y="734"/>
                  </a:lnTo>
                  <a:lnTo>
                    <a:pt x="827" y="734"/>
                  </a:lnTo>
                  <a:lnTo>
                    <a:pt x="821" y="734"/>
                  </a:lnTo>
                  <a:lnTo>
                    <a:pt x="816" y="732"/>
                  </a:lnTo>
                  <a:lnTo>
                    <a:pt x="810" y="732"/>
                  </a:lnTo>
                  <a:lnTo>
                    <a:pt x="802" y="732"/>
                  </a:lnTo>
                  <a:lnTo>
                    <a:pt x="797" y="732"/>
                  </a:lnTo>
                  <a:lnTo>
                    <a:pt x="791" y="730"/>
                  </a:lnTo>
                  <a:lnTo>
                    <a:pt x="785" y="730"/>
                  </a:lnTo>
                  <a:lnTo>
                    <a:pt x="779" y="730"/>
                  </a:lnTo>
                  <a:lnTo>
                    <a:pt x="774" y="730"/>
                  </a:lnTo>
                  <a:lnTo>
                    <a:pt x="766" y="728"/>
                  </a:lnTo>
                  <a:lnTo>
                    <a:pt x="760" y="728"/>
                  </a:lnTo>
                  <a:lnTo>
                    <a:pt x="755" y="726"/>
                  </a:lnTo>
                  <a:lnTo>
                    <a:pt x="749" y="726"/>
                  </a:lnTo>
                  <a:lnTo>
                    <a:pt x="743" y="725"/>
                  </a:lnTo>
                  <a:lnTo>
                    <a:pt x="738" y="723"/>
                  </a:lnTo>
                  <a:lnTo>
                    <a:pt x="730" y="721"/>
                  </a:lnTo>
                  <a:lnTo>
                    <a:pt x="724" y="721"/>
                  </a:lnTo>
                  <a:lnTo>
                    <a:pt x="719" y="719"/>
                  </a:lnTo>
                  <a:lnTo>
                    <a:pt x="713" y="719"/>
                  </a:lnTo>
                  <a:lnTo>
                    <a:pt x="707" y="717"/>
                  </a:lnTo>
                  <a:lnTo>
                    <a:pt x="701" y="715"/>
                  </a:lnTo>
                  <a:lnTo>
                    <a:pt x="696" y="713"/>
                  </a:lnTo>
                  <a:lnTo>
                    <a:pt x="690" y="711"/>
                  </a:lnTo>
                  <a:lnTo>
                    <a:pt x="682" y="709"/>
                  </a:lnTo>
                  <a:lnTo>
                    <a:pt x="679" y="707"/>
                  </a:lnTo>
                  <a:lnTo>
                    <a:pt x="671" y="706"/>
                  </a:lnTo>
                  <a:lnTo>
                    <a:pt x="665" y="704"/>
                  </a:lnTo>
                  <a:lnTo>
                    <a:pt x="660" y="702"/>
                  </a:lnTo>
                  <a:lnTo>
                    <a:pt x="656" y="700"/>
                  </a:lnTo>
                  <a:lnTo>
                    <a:pt x="1152" y="599"/>
                  </a:lnTo>
                  <a:lnTo>
                    <a:pt x="1145" y="586"/>
                  </a:lnTo>
                  <a:lnTo>
                    <a:pt x="1137" y="574"/>
                  </a:lnTo>
                  <a:lnTo>
                    <a:pt x="1127" y="563"/>
                  </a:lnTo>
                  <a:lnTo>
                    <a:pt x="1120" y="552"/>
                  </a:lnTo>
                  <a:lnTo>
                    <a:pt x="1110" y="540"/>
                  </a:lnTo>
                  <a:lnTo>
                    <a:pt x="1101" y="529"/>
                  </a:lnTo>
                  <a:lnTo>
                    <a:pt x="1091" y="519"/>
                  </a:lnTo>
                  <a:lnTo>
                    <a:pt x="1084" y="510"/>
                  </a:lnTo>
                  <a:lnTo>
                    <a:pt x="1072" y="498"/>
                  </a:lnTo>
                  <a:lnTo>
                    <a:pt x="1063" y="489"/>
                  </a:lnTo>
                  <a:lnTo>
                    <a:pt x="1051" y="479"/>
                  </a:lnTo>
                  <a:lnTo>
                    <a:pt x="1042" y="472"/>
                  </a:lnTo>
                  <a:lnTo>
                    <a:pt x="1030" y="462"/>
                  </a:lnTo>
                  <a:lnTo>
                    <a:pt x="1019" y="455"/>
                  </a:lnTo>
                  <a:lnTo>
                    <a:pt x="1008" y="445"/>
                  </a:lnTo>
                  <a:lnTo>
                    <a:pt x="996" y="438"/>
                  </a:lnTo>
                  <a:lnTo>
                    <a:pt x="983" y="428"/>
                  </a:lnTo>
                  <a:lnTo>
                    <a:pt x="970" y="422"/>
                  </a:lnTo>
                  <a:lnTo>
                    <a:pt x="956" y="415"/>
                  </a:lnTo>
                  <a:lnTo>
                    <a:pt x="945" y="407"/>
                  </a:lnTo>
                  <a:lnTo>
                    <a:pt x="930" y="399"/>
                  </a:lnTo>
                  <a:lnTo>
                    <a:pt x="916" y="394"/>
                  </a:lnTo>
                  <a:lnTo>
                    <a:pt x="903" y="386"/>
                  </a:lnTo>
                  <a:lnTo>
                    <a:pt x="890" y="382"/>
                  </a:lnTo>
                  <a:lnTo>
                    <a:pt x="876" y="377"/>
                  </a:lnTo>
                  <a:lnTo>
                    <a:pt x="861" y="371"/>
                  </a:lnTo>
                  <a:lnTo>
                    <a:pt x="848" y="367"/>
                  </a:lnTo>
                  <a:lnTo>
                    <a:pt x="835" y="361"/>
                  </a:lnTo>
                  <a:lnTo>
                    <a:pt x="819" y="356"/>
                  </a:lnTo>
                  <a:lnTo>
                    <a:pt x="804" y="352"/>
                  </a:lnTo>
                  <a:lnTo>
                    <a:pt x="791" y="348"/>
                  </a:lnTo>
                  <a:lnTo>
                    <a:pt x="776" y="346"/>
                  </a:lnTo>
                  <a:lnTo>
                    <a:pt x="760" y="342"/>
                  </a:lnTo>
                  <a:lnTo>
                    <a:pt x="745" y="339"/>
                  </a:lnTo>
                  <a:lnTo>
                    <a:pt x="730" y="337"/>
                  </a:lnTo>
                  <a:lnTo>
                    <a:pt x="715" y="335"/>
                  </a:lnTo>
                  <a:lnTo>
                    <a:pt x="700" y="331"/>
                  </a:lnTo>
                  <a:lnTo>
                    <a:pt x="684" y="331"/>
                  </a:lnTo>
                  <a:lnTo>
                    <a:pt x="669" y="329"/>
                  </a:lnTo>
                  <a:lnTo>
                    <a:pt x="654" y="329"/>
                  </a:lnTo>
                  <a:lnTo>
                    <a:pt x="639" y="327"/>
                  </a:lnTo>
                  <a:lnTo>
                    <a:pt x="623" y="327"/>
                  </a:lnTo>
                  <a:lnTo>
                    <a:pt x="608" y="327"/>
                  </a:lnTo>
                  <a:lnTo>
                    <a:pt x="593" y="327"/>
                  </a:lnTo>
                  <a:lnTo>
                    <a:pt x="578" y="327"/>
                  </a:lnTo>
                  <a:lnTo>
                    <a:pt x="563" y="329"/>
                  </a:lnTo>
                  <a:lnTo>
                    <a:pt x="547" y="329"/>
                  </a:lnTo>
                  <a:lnTo>
                    <a:pt x="532" y="331"/>
                  </a:lnTo>
                  <a:lnTo>
                    <a:pt x="515" y="333"/>
                  </a:lnTo>
                  <a:lnTo>
                    <a:pt x="502" y="335"/>
                  </a:lnTo>
                  <a:lnTo>
                    <a:pt x="485" y="337"/>
                  </a:lnTo>
                  <a:lnTo>
                    <a:pt x="471" y="341"/>
                  </a:lnTo>
                  <a:lnTo>
                    <a:pt x="456" y="342"/>
                  </a:lnTo>
                  <a:lnTo>
                    <a:pt x="443" y="346"/>
                  </a:lnTo>
                  <a:lnTo>
                    <a:pt x="428" y="350"/>
                  </a:lnTo>
                  <a:lnTo>
                    <a:pt x="412" y="356"/>
                  </a:lnTo>
                  <a:lnTo>
                    <a:pt x="399" y="360"/>
                  </a:lnTo>
                  <a:lnTo>
                    <a:pt x="384" y="365"/>
                  </a:lnTo>
                  <a:lnTo>
                    <a:pt x="371" y="371"/>
                  </a:lnTo>
                  <a:lnTo>
                    <a:pt x="355" y="377"/>
                  </a:lnTo>
                  <a:lnTo>
                    <a:pt x="342" y="382"/>
                  </a:lnTo>
                  <a:lnTo>
                    <a:pt x="329" y="388"/>
                  </a:lnTo>
                  <a:lnTo>
                    <a:pt x="315" y="396"/>
                  </a:lnTo>
                  <a:lnTo>
                    <a:pt x="304" y="403"/>
                  </a:lnTo>
                  <a:lnTo>
                    <a:pt x="294" y="399"/>
                  </a:lnTo>
                  <a:lnTo>
                    <a:pt x="285" y="396"/>
                  </a:lnTo>
                  <a:lnTo>
                    <a:pt x="275" y="392"/>
                  </a:lnTo>
                  <a:lnTo>
                    <a:pt x="268" y="388"/>
                  </a:lnTo>
                  <a:lnTo>
                    <a:pt x="258" y="384"/>
                  </a:lnTo>
                  <a:lnTo>
                    <a:pt x="251" y="382"/>
                  </a:lnTo>
                  <a:lnTo>
                    <a:pt x="243" y="377"/>
                  </a:lnTo>
                  <a:lnTo>
                    <a:pt x="236" y="375"/>
                  </a:lnTo>
                  <a:lnTo>
                    <a:pt x="226" y="371"/>
                  </a:lnTo>
                  <a:lnTo>
                    <a:pt x="218" y="367"/>
                  </a:lnTo>
                  <a:lnTo>
                    <a:pt x="213" y="363"/>
                  </a:lnTo>
                  <a:lnTo>
                    <a:pt x="205" y="361"/>
                  </a:lnTo>
                  <a:lnTo>
                    <a:pt x="197" y="356"/>
                  </a:lnTo>
                  <a:lnTo>
                    <a:pt x="190" y="354"/>
                  </a:lnTo>
                  <a:lnTo>
                    <a:pt x="184" y="350"/>
                  </a:lnTo>
                  <a:lnTo>
                    <a:pt x="177" y="346"/>
                  </a:lnTo>
                  <a:lnTo>
                    <a:pt x="171" y="342"/>
                  </a:lnTo>
                  <a:lnTo>
                    <a:pt x="163" y="341"/>
                  </a:lnTo>
                  <a:lnTo>
                    <a:pt x="156" y="335"/>
                  </a:lnTo>
                  <a:lnTo>
                    <a:pt x="150" y="333"/>
                  </a:lnTo>
                  <a:lnTo>
                    <a:pt x="144" y="329"/>
                  </a:lnTo>
                  <a:lnTo>
                    <a:pt x="139" y="325"/>
                  </a:lnTo>
                  <a:lnTo>
                    <a:pt x="131" y="322"/>
                  </a:lnTo>
                  <a:lnTo>
                    <a:pt x="125" y="318"/>
                  </a:lnTo>
                  <a:lnTo>
                    <a:pt x="120" y="314"/>
                  </a:lnTo>
                  <a:lnTo>
                    <a:pt x="114" y="310"/>
                  </a:lnTo>
                  <a:lnTo>
                    <a:pt x="108" y="308"/>
                  </a:lnTo>
                  <a:lnTo>
                    <a:pt x="104" y="304"/>
                  </a:lnTo>
                  <a:lnTo>
                    <a:pt x="99" y="301"/>
                  </a:lnTo>
                  <a:lnTo>
                    <a:pt x="93" y="299"/>
                  </a:lnTo>
                  <a:lnTo>
                    <a:pt x="89" y="295"/>
                  </a:lnTo>
                  <a:lnTo>
                    <a:pt x="85" y="293"/>
                  </a:lnTo>
                  <a:lnTo>
                    <a:pt x="80" y="289"/>
                  </a:lnTo>
                  <a:lnTo>
                    <a:pt x="76" y="285"/>
                  </a:lnTo>
                  <a:lnTo>
                    <a:pt x="70" y="282"/>
                  </a:lnTo>
                  <a:lnTo>
                    <a:pt x="66" y="278"/>
                  </a:lnTo>
                  <a:lnTo>
                    <a:pt x="59" y="272"/>
                  </a:lnTo>
                  <a:lnTo>
                    <a:pt x="51" y="266"/>
                  </a:lnTo>
                  <a:lnTo>
                    <a:pt x="43" y="259"/>
                  </a:lnTo>
                  <a:lnTo>
                    <a:pt x="38" y="253"/>
                  </a:lnTo>
                  <a:lnTo>
                    <a:pt x="30" y="247"/>
                  </a:lnTo>
                  <a:lnTo>
                    <a:pt x="26" y="244"/>
                  </a:lnTo>
                  <a:lnTo>
                    <a:pt x="21" y="238"/>
                  </a:lnTo>
                  <a:lnTo>
                    <a:pt x="15" y="232"/>
                  </a:lnTo>
                  <a:lnTo>
                    <a:pt x="11" y="228"/>
                  </a:lnTo>
                  <a:lnTo>
                    <a:pt x="9" y="225"/>
                  </a:lnTo>
                  <a:lnTo>
                    <a:pt x="3" y="215"/>
                  </a:lnTo>
                  <a:lnTo>
                    <a:pt x="0" y="209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088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3690938" y="1027112"/>
              <a:ext cx="1209675" cy="631825"/>
            </a:xfrm>
            <a:custGeom>
              <a:avLst/>
              <a:gdLst>
                <a:gd name="T0" fmla="*/ 17 w 1524"/>
                <a:gd name="T1" fmla="*/ 182 h 796"/>
                <a:gd name="T2" fmla="*/ 61 w 1524"/>
                <a:gd name="T3" fmla="*/ 161 h 796"/>
                <a:gd name="T4" fmla="*/ 132 w 1524"/>
                <a:gd name="T5" fmla="*/ 133 h 796"/>
                <a:gd name="T6" fmla="*/ 221 w 1524"/>
                <a:gd name="T7" fmla="*/ 99 h 796"/>
                <a:gd name="T8" fmla="*/ 327 w 1524"/>
                <a:gd name="T9" fmla="*/ 66 h 796"/>
                <a:gd name="T10" fmla="*/ 451 w 1524"/>
                <a:gd name="T11" fmla="*/ 38 h 796"/>
                <a:gd name="T12" fmla="*/ 588 w 1524"/>
                <a:gd name="T13" fmla="*/ 13 h 796"/>
                <a:gd name="T14" fmla="*/ 734 w 1524"/>
                <a:gd name="T15" fmla="*/ 2 h 796"/>
                <a:gd name="T16" fmla="*/ 890 w 1524"/>
                <a:gd name="T17" fmla="*/ 2 h 796"/>
                <a:gd name="T18" fmla="*/ 1050 w 1524"/>
                <a:gd name="T19" fmla="*/ 23 h 796"/>
                <a:gd name="T20" fmla="*/ 1195 w 1524"/>
                <a:gd name="T21" fmla="*/ 64 h 796"/>
                <a:gd name="T22" fmla="*/ 1246 w 1524"/>
                <a:gd name="T23" fmla="*/ 125 h 796"/>
                <a:gd name="T24" fmla="*/ 1294 w 1524"/>
                <a:gd name="T25" fmla="*/ 190 h 796"/>
                <a:gd name="T26" fmla="*/ 1337 w 1524"/>
                <a:gd name="T27" fmla="*/ 258 h 796"/>
                <a:gd name="T28" fmla="*/ 1377 w 1524"/>
                <a:gd name="T29" fmla="*/ 331 h 796"/>
                <a:gd name="T30" fmla="*/ 1411 w 1524"/>
                <a:gd name="T31" fmla="*/ 405 h 796"/>
                <a:gd name="T32" fmla="*/ 1440 w 1524"/>
                <a:gd name="T33" fmla="*/ 477 h 796"/>
                <a:gd name="T34" fmla="*/ 1467 w 1524"/>
                <a:gd name="T35" fmla="*/ 551 h 796"/>
                <a:gd name="T36" fmla="*/ 1489 w 1524"/>
                <a:gd name="T37" fmla="*/ 623 h 796"/>
                <a:gd name="T38" fmla="*/ 1507 w 1524"/>
                <a:gd name="T39" fmla="*/ 694 h 796"/>
                <a:gd name="T40" fmla="*/ 1518 w 1524"/>
                <a:gd name="T41" fmla="*/ 762 h 796"/>
                <a:gd name="T42" fmla="*/ 1507 w 1524"/>
                <a:gd name="T43" fmla="*/ 787 h 796"/>
                <a:gd name="T44" fmla="*/ 1474 w 1524"/>
                <a:gd name="T45" fmla="*/ 772 h 796"/>
                <a:gd name="T46" fmla="*/ 1440 w 1524"/>
                <a:gd name="T47" fmla="*/ 757 h 796"/>
                <a:gd name="T48" fmla="*/ 1400 w 1524"/>
                <a:gd name="T49" fmla="*/ 741 h 796"/>
                <a:gd name="T50" fmla="*/ 1360 w 1524"/>
                <a:gd name="T51" fmla="*/ 730 h 796"/>
                <a:gd name="T52" fmla="*/ 1316 w 1524"/>
                <a:gd name="T53" fmla="*/ 719 h 796"/>
                <a:gd name="T54" fmla="*/ 1271 w 1524"/>
                <a:gd name="T55" fmla="*/ 709 h 796"/>
                <a:gd name="T56" fmla="*/ 1219 w 1524"/>
                <a:gd name="T57" fmla="*/ 701 h 796"/>
                <a:gd name="T58" fmla="*/ 1166 w 1524"/>
                <a:gd name="T59" fmla="*/ 698 h 796"/>
                <a:gd name="T60" fmla="*/ 1109 w 1524"/>
                <a:gd name="T61" fmla="*/ 694 h 796"/>
                <a:gd name="T62" fmla="*/ 1048 w 1524"/>
                <a:gd name="T63" fmla="*/ 694 h 796"/>
                <a:gd name="T64" fmla="*/ 1006 w 1524"/>
                <a:gd name="T65" fmla="*/ 694 h 796"/>
                <a:gd name="T66" fmla="*/ 966 w 1524"/>
                <a:gd name="T67" fmla="*/ 694 h 796"/>
                <a:gd name="T68" fmla="*/ 928 w 1524"/>
                <a:gd name="T69" fmla="*/ 696 h 796"/>
                <a:gd name="T70" fmla="*/ 890 w 1524"/>
                <a:gd name="T71" fmla="*/ 698 h 796"/>
                <a:gd name="T72" fmla="*/ 852 w 1524"/>
                <a:gd name="T73" fmla="*/ 699 h 796"/>
                <a:gd name="T74" fmla="*/ 816 w 1524"/>
                <a:gd name="T75" fmla="*/ 699 h 796"/>
                <a:gd name="T76" fmla="*/ 778 w 1524"/>
                <a:gd name="T77" fmla="*/ 698 h 796"/>
                <a:gd name="T78" fmla="*/ 742 w 1524"/>
                <a:gd name="T79" fmla="*/ 694 h 796"/>
                <a:gd name="T80" fmla="*/ 708 w 1524"/>
                <a:gd name="T81" fmla="*/ 688 h 796"/>
                <a:gd name="T82" fmla="*/ 674 w 1524"/>
                <a:gd name="T83" fmla="*/ 679 h 796"/>
                <a:gd name="T84" fmla="*/ 1128 w 1524"/>
                <a:gd name="T85" fmla="*/ 566 h 796"/>
                <a:gd name="T86" fmla="*/ 1079 w 1524"/>
                <a:gd name="T87" fmla="*/ 498 h 796"/>
                <a:gd name="T88" fmla="*/ 1018 w 1524"/>
                <a:gd name="T89" fmla="*/ 439 h 796"/>
                <a:gd name="T90" fmla="*/ 945 w 1524"/>
                <a:gd name="T91" fmla="*/ 390 h 796"/>
                <a:gd name="T92" fmla="*/ 868 w 1524"/>
                <a:gd name="T93" fmla="*/ 350 h 796"/>
                <a:gd name="T94" fmla="*/ 780 w 1524"/>
                <a:gd name="T95" fmla="*/ 319 h 796"/>
                <a:gd name="T96" fmla="*/ 691 w 1524"/>
                <a:gd name="T97" fmla="*/ 302 h 796"/>
                <a:gd name="T98" fmla="*/ 597 w 1524"/>
                <a:gd name="T99" fmla="*/ 293 h 796"/>
                <a:gd name="T100" fmla="*/ 506 w 1524"/>
                <a:gd name="T101" fmla="*/ 298 h 796"/>
                <a:gd name="T102" fmla="*/ 417 w 1524"/>
                <a:gd name="T103" fmla="*/ 315 h 796"/>
                <a:gd name="T104" fmla="*/ 331 w 1524"/>
                <a:gd name="T105" fmla="*/ 346 h 796"/>
                <a:gd name="T106" fmla="*/ 263 w 1524"/>
                <a:gd name="T107" fmla="*/ 367 h 796"/>
                <a:gd name="T108" fmla="*/ 217 w 1524"/>
                <a:gd name="T109" fmla="*/ 346 h 796"/>
                <a:gd name="T110" fmla="*/ 175 w 1524"/>
                <a:gd name="T111" fmla="*/ 325 h 796"/>
                <a:gd name="T112" fmla="*/ 137 w 1524"/>
                <a:gd name="T113" fmla="*/ 306 h 796"/>
                <a:gd name="T114" fmla="*/ 105 w 1524"/>
                <a:gd name="T115" fmla="*/ 287 h 796"/>
                <a:gd name="T116" fmla="*/ 78 w 1524"/>
                <a:gd name="T117" fmla="*/ 268 h 796"/>
                <a:gd name="T118" fmla="*/ 46 w 1524"/>
                <a:gd name="T119" fmla="*/ 245 h 796"/>
                <a:gd name="T120" fmla="*/ 16 w 1524"/>
                <a:gd name="T121" fmla="*/ 215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24" h="796">
                  <a:moveTo>
                    <a:pt x="0" y="192"/>
                  </a:moveTo>
                  <a:lnTo>
                    <a:pt x="0" y="190"/>
                  </a:lnTo>
                  <a:lnTo>
                    <a:pt x="4" y="188"/>
                  </a:lnTo>
                  <a:lnTo>
                    <a:pt x="8" y="186"/>
                  </a:lnTo>
                  <a:lnTo>
                    <a:pt x="12" y="184"/>
                  </a:lnTo>
                  <a:lnTo>
                    <a:pt x="17" y="182"/>
                  </a:lnTo>
                  <a:lnTo>
                    <a:pt x="23" y="180"/>
                  </a:lnTo>
                  <a:lnTo>
                    <a:pt x="29" y="177"/>
                  </a:lnTo>
                  <a:lnTo>
                    <a:pt x="36" y="173"/>
                  </a:lnTo>
                  <a:lnTo>
                    <a:pt x="44" y="169"/>
                  </a:lnTo>
                  <a:lnTo>
                    <a:pt x="54" y="165"/>
                  </a:lnTo>
                  <a:lnTo>
                    <a:pt x="61" y="161"/>
                  </a:lnTo>
                  <a:lnTo>
                    <a:pt x="73" y="158"/>
                  </a:lnTo>
                  <a:lnTo>
                    <a:pt x="82" y="152"/>
                  </a:lnTo>
                  <a:lnTo>
                    <a:pt x="94" y="148"/>
                  </a:lnTo>
                  <a:lnTo>
                    <a:pt x="107" y="142"/>
                  </a:lnTo>
                  <a:lnTo>
                    <a:pt x="118" y="139"/>
                  </a:lnTo>
                  <a:lnTo>
                    <a:pt x="132" y="133"/>
                  </a:lnTo>
                  <a:lnTo>
                    <a:pt x="145" y="127"/>
                  </a:lnTo>
                  <a:lnTo>
                    <a:pt x="158" y="122"/>
                  </a:lnTo>
                  <a:lnTo>
                    <a:pt x="173" y="118"/>
                  </a:lnTo>
                  <a:lnTo>
                    <a:pt x="189" y="110"/>
                  </a:lnTo>
                  <a:lnTo>
                    <a:pt x="204" y="106"/>
                  </a:lnTo>
                  <a:lnTo>
                    <a:pt x="221" y="99"/>
                  </a:lnTo>
                  <a:lnTo>
                    <a:pt x="238" y="95"/>
                  </a:lnTo>
                  <a:lnTo>
                    <a:pt x="255" y="89"/>
                  </a:lnTo>
                  <a:lnTo>
                    <a:pt x="272" y="84"/>
                  </a:lnTo>
                  <a:lnTo>
                    <a:pt x="289" y="78"/>
                  </a:lnTo>
                  <a:lnTo>
                    <a:pt x="310" y="72"/>
                  </a:lnTo>
                  <a:lnTo>
                    <a:pt x="327" y="66"/>
                  </a:lnTo>
                  <a:lnTo>
                    <a:pt x="348" y="63"/>
                  </a:lnTo>
                  <a:lnTo>
                    <a:pt x="367" y="57"/>
                  </a:lnTo>
                  <a:lnTo>
                    <a:pt x="388" y="53"/>
                  </a:lnTo>
                  <a:lnTo>
                    <a:pt x="409" y="47"/>
                  </a:lnTo>
                  <a:lnTo>
                    <a:pt x="430" y="42"/>
                  </a:lnTo>
                  <a:lnTo>
                    <a:pt x="451" y="38"/>
                  </a:lnTo>
                  <a:lnTo>
                    <a:pt x="474" y="32"/>
                  </a:lnTo>
                  <a:lnTo>
                    <a:pt x="495" y="28"/>
                  </a:lnTo>
                  <a:lnTo>
                    <a:pt x="519" y="25"/>
                  </a:lnTo>
                  <a:lnTo>
                    <a:pt x="542" y="21"/>
                  </a:lnTo>
                  <a:lnTo>
                    <a:pt x="565" y="17"/>
                  </a:lnTo>
                  <a:lnTo>
                    <a:pt x="588" y="13"/>
                  </a:lnTo>
                  <a:lnTo>
                    <a:pt x="613" y="11"/>
                  </a:lnTo>
                  <a:lnTo>
                    <a:pt x="636" y="7"/>
                  </a:lnTo>
                  <a:lnTo>
                    <a:pt x="660" y="6"/>
                  </a:lnTo>
                  <a:lnTo>
                    <a:pt x="685" y="4"/>
                  </a:lnTo>
                  <a:lnTo>
                    <a:pt x="710" y="2"/>
                  </a:lnTo>
                  <a:lnTo>
                    <a:pt x="734" y="2"/>
                  </a:lnTo>
                  <a:lnTo>
                    <a:pt x="761" y="2"/>
                  </a:lnTo>
                  <a:lnTo>
                    <a:pt x="786" y="0"/>
                  </a:lnTo>
                  <a:lnTo>
                    <a:pt x="812" y="0"/>
                  </a:lnTo>
                  <a:lnTo>
                    <a:pt x="837" y="0"/>
                  </a:lnTo>
                  <a:lnTo>
                    <a:pt x="864" y="2"/>
                  </a:lnTo>
                  <a:lnTo>
                    <a:pt x="890" y="2"/>
                  </a:lnTo>
                  <a:lnTo>
                    <a:pt x="917" y="6"/>
                  </a:lnTo>
                  <a:lnTo>
                    <a:pt x="944" y="7"/>
                  </a:lnTo>
                  <a:lnTo>
                    <a:pt x="970" y="11"/>
                  </a:lnTo>
                  <a:lnTo>
                    <a:pt x="997" y="13"/>
                  </a:lnTo>
                  <a:lnTo>
                    <a:pt x="1023" y="17"/>
                  </a:lnTo>
                  <a:lnTo>
                    <a:pt x="1050" y="23"/>
                  </a:lnTo>
                  <a:lnTo>
                    <a:pt x="1079" y="28"/>
                  </a:lnTo>
                  <a:lnTo>
                    <a:pt x="1105" y="32"/>
                  </a:lnTo>
                  <a:lnTo>
                    <a:pt x="1132" y="40"/>
                  </a:lnTo>
                  <a:lnTo>
                    <a:pt x="1158" y="47"/>
                  </a:lnTo>
                  <a:lnTo>
                    <a:pt x="1187" y="55"/>
                  </a:lnTo>
                  <a:lnTo>
                    <a:pt x="1195" y="64"/>
                  </a:lnTo>
                  <a:lnTo>
                    <a:pt x="1204" y="74"/>
                  </a:lnTo>
                  <a:lnTo>
                    <a:pt x="1214" y="84"/>
                  </a:lnTo>
                  <a:lnTo>
                    <a:pt x="1221" y="95"/>
                  </a:lnTo>
                  <a:lnTo>
                    <a:pt x="1229" y="104"/>
                  </a:lnTo>
                  <a:lnTo>
                    <a:pt x="1238" y="114"/>
                  </a:lnTo>
                  <a:lnTo>
                    <a:pt x="1246" y="125"/>
                  </a:lnTo>
                  <a:lnTo>
                    <a:pt x="1255" y="137"/>
                  </a:lnTo>
                  <a:lnTo>
                    <a:pt x="1263" y="146"/>
                  </a:lnTo>
                  <a:lnTo>
                    <a:pt x="1271" y="158"/>
                  </a:lnTo>
                  <a:lnTo>
                    <a:pt x="1278" y="167"/>
                  </a:lnTo>
                  <a:lnTo>
                    <a:pt x="1286" y="179"/>
                  </a:lnTo>
                  <a:lnTo>
                    <a:pt x="1294" y="190"/>
                  </a:lnTo>
                  <a:lnTo>
                    <a:pt x="1301" y="201"/>
                  </a:lnTo>
                  <a:lnTo>
                    <a:pt x="1309" y="213"/>
                  </a:lnTo>
                  <a:lnTo>
                    <a:pt x="1316" y="226"/>
                  </a:lnTo>
                  <a:lnTo>
                    <a:pt x="1324" y="236"/>
                  </a:lnTo>
                  <a:lnTo>
                    <a:pt x="1332" y="247"/>
                  </a:lnTo>
                  <a:lnTo>
                    <a:pt x="1337" y="258"/>
                  </a:lnTo>
                  <a:lnTo>
                    <a:pt x="1345" y="272"/>
                  </a:lnTo>
                  <a:lnTo>
                    <a:pt x="1351" y="283"/>
                  </a:lnTo>
                  <a:lnTo>
                    <a:pt x="1358" y="295"/>
                  </a:lnTo>
                  <a:lnTo>
                    <a:pt x="1364" y="308"/>
                  </a:lnTo>
                  <a:lnTo>
                    <a:pt x="1371" y="319"/>
                  </a:lnTo>
                  <a:lnTo>
                    <a:pt x="1377" y="331"/>
                  </a:lnTo>
                  <a:lnTo>
                    <a:pt x="1383" y="344"/>
                  </a:lnTo>
                  <a:lnTo>
                    <a:pt x="1389" y="355"/>
                  </a:lnTo>
                  <a:lnTo>
                    <a:pt x="1394" y="367"/>
                  </a:lnTo>
                  <a:lnTo>
                    <a:pt x="1400" y="380"/>
                  </a:lnTo>
                  <a:lnTo>
                    <a:pt x="1406" y="391"/>
                  </a:lnTo>
                  <a:lnTo>
                    <a:pt x="1411" y="405"/>
                  </a:lnTo>
                  <a:lnTo>
                    <a:pt x="1417" y="418"/>
                  </a:lnTo>
                  <a:lnTo>
                    <a:pt x="1423" y="430"/>
                  </a:lnTo>
                  <a:lnTo>
                    <a:pt x="1427" y="441"/>
                  </a:lnTo>
                  <a:lnTo>
                    <a:pt x="1432" y="454"/>
                  </a:lnTo>
                  <a:lnTo>
                    <a:pt x="1436" y="466"/>
                  </a:lnTo>
                  <a:lnTo>
                    <a:pt x="1440" y="477"/>
                  </a:lnTo>
                  <a:lnTo>
                    <a:pt x="1446" y="490"/>
                  </a:lnTo>
                  <a:lnTo>
                    <a:pt x="1449" y="502"/>
                  </a:lnTo>
                  <a:lnTo>
                    <a:pt x="1455" y="515"/>
                  </a:lnTo>
                  <a:lnTo>
                    <a:pt x="1459" y="526"/>
                  </a:lnTo>
                  <a:lnTo>
                    <a:pt x="1463" y="538"/>
                  </a:lnTo>
                  <a:lnTo>
                    <a:pt x="1467" y="551"/>
                  </a:lnTo>
                  <a:lnTo>
                    <a:pt x="1472" y="563"/>
                  </a:lnTo>
                  <a:lnTo>
                    <a:pt x="1476" y="576"/>
                  </a:lnTo>
                  <a:lnTo>
                    <a:pt x="1480" y="587"/>
                  </a:lnTo>
                  <a:lnTo>
                    <a:pt x="1482" y="599"/>
                  </a:lnTo>
                  <a:lnTo>
                    <a:pt x="1488" y="612"/>
                  </a:lnTo>
                  <a:lnTo>
                    <a:pt x="1489" y="623"/>
                  </a:lnTo>
                  <a:lnTo>
                    <a:pt x="1493" y="637"/>
                  </a:lnTo>
                  <a:lnTo>
                    <a:pt x="1495" y="648"/>
                  </a:lnTo>
                  <a:lnTo>
                    <a:pt x="1499" y="660"/>
                  </a:lnTo>
                  <a:lnTo>
                    <a:pt x="1501" y="671"/>
                  </a:lnTo>
                  <a:lnTo>
                    <a:pt x="1503" y="682"/>
                  </a:lnTo>
                  <a:lnTo>
                    <a:pt x="1507" y="694"/>
                  </a:lnTo>
                  <a:lnTo>
                    <a:pt x="1508" y="707"/>
                  </a:lnTo>
                  <a:lnTo>
                    <a:pt x="1510" y="717"/>
                  </a:lnTo>
                  <a:lnTo>
                    <a:pt x="1512" y="730"/>
                  </a:lnTo>
                  <a:lnTo>
                    <a:pt x="1514" y="739"/>
                  </a:lnTo>
                  <a:lnTo>
                    <a:pt x="1518" y="751"/>
                  </a:lnTo>
                  <a:lnTo>
                    <a:pt x="1518" y="762"/>
                  </a:lnTo>
                  <a:lnTo>
                    <a:pt x="1520" y="774"/>
                  </a:lnTo>
                  <a:lnTo>
                    <a:pt x="1522" y="785"/>
                  </a:lnTo>
                  <a:lnTo>
                    <a:pt x="1524" y="796"/>
                  </a:lnTo>
                  <a:lnTo>
                    <a:pt x="1518" y="793"/>
                  </a:lnTo>
                  <a:lnTo>
                    <a:pt x="1512" y="789"/>
                  </a:lnTo>
                  <a:lnTo>
                    <a:pt x="1507" y="787"/>
                  </a:lnTo>
                  <a:lnTo>
                    <a:pt x="1503" y="783"/>
                  </a:lnTo>
                  <a:lnTo>
                    <a:pt x="1497" y="781"/>
                  </a:lnTo>
                  <a:lnTo>
                    <a:pt x="1491" y="777"/>
                  </a:lnTo>
                  <a:lnTo>
                    <a:pt x="1486" y="776"/>
                  </a:lnTo>
                  <a:lnTo>
                    <a:pt x="1480" y="774"/>
                  </a:lnTo>
                  <a:lnTo>
                    <a:pt x="1474" y="772"/>
                  </a:lnTo>
                  <a:lnTo>
                    <a:pt x="1468" y="768"/>
                  </a:lnTo>
                  <a:lnTo>
                    <a:pt x="1463" y="766"/>
                  </a:lnTo>
                  <a:lnTo>
                    <a:pt x="1457" y="764"/>
                  </a:lnTo>
                  <a:lnTo>
                    <a:pt x="1449" y="760"/>
                  </a:lnTo>
                  <a:lnTo>
                    <a:pt x="1446" y="758"/>
                  </a:lnTo>
                  <a:lnTo>
                    <a:pt x="1440" y="757"/>
                  </a:lnTo>
                  <a:lnTo>
                    <a:pt x="1434" y="755"/>
                  </a:lnTo>
                  <a:lnTo>
                    <a:pt x="1427" y="751"/>
                  </a:lnTo>
                  <a:lnTo>
                    <a:pt x="1421" y="749"/>
                  </a:lnTo>
                  <a:lnTo>
                    <a:pt x="1413" y="747"/>
                  </a:lnTo>
                  <a:lnTo>
                    <a:pt x="1408" y="745"/>
                  </a:lnTo>
                  <a:lnTo>
                    <a:pt x="1400" y="741"/>
                  </a:lnTo>
                  <a:lnTo>
                    <a:pt x="1394" y="739"/>
                  </a:lnTo>
                  <a:lnTo>
                    <a:pt x="1389" y="738"/>
                  </a:lnTo>
                  <a:lnTo>
                    <a:pt x="1381" y="736"/>
                  </a:lnTo>
                  <a:lnTo>
                    <a:pt x="1373" y="734"/>
                  </a:lnTo>
                  <a:lnTo>
                    <a:pt x="1368" y="732"/>
                  </a:lnTo>
                  <a:lnTo>
                    <a:pt x="1360" y="730"/>
                  </a:lnTo>
                  <a:lnTo>
                    <a:pt x="1352" y="728"/>
                  </a:lnTo>
                  <a:lnTo>
                    <a:pt x="1347" y="726"/>
                  </a:lnTo>
                  <a:lnTo>
                    <a:pt x="1339" y="724"/>
                  </a:lnTo>
                  <a:lnTo>
                    <a:pt x="1332" y="722"/>
                  </a:lnTo>
                  <a:lnTo>
                    <a:pt x="1326" y="722"/>
                  </a:lnTo>
                  <a:lnTo>
                    <a:pt x="1316" y="719"/>
                  </a:lnTo>
                  <a:lnTo>
                    <a:pt x="1309" y="719"/>
                  </a:lnTo>
                  <a:lnTo>
                    <a:pt x="1301" y="717"/>
                  </a:lnTo>
                  <a:lnTo>
                    <a:pt x="1294" y="715"/>
                  </a:lnTo>
                  <a:lnTo>
                    <a:pt x="1286" y="713"/>
                  </a:lnTo>
                  <a:lnTo>
                    <a:pt x="1278" y="711"/>
                  </a:lnTo>
                  <a:lnTo>
                    <a:pt x="1271" y="709"/>
                  </a:lnTo>
                  <a:lnTo>
                    <a:pt x="1261" y="709"/>
                  </a:lnTo>
                  <a:lnTo>
                    <a:pt x="1254" y="707"/>
                  </a:lnTo>
                  <a:lnTo>
                    <a:pt x="1244" y="705"/>
                  </a:lnTo>
                  <a:lnTo>
                    <a:pt x="1236" y="703"/>
                  </a:lnTo>
                  <a:lnTo>
                    <a:pt x="1229" y="703"/>
                  </a:lnTo>
                  <a:lnTo>
                    <a:pt x="1219" y="701"/>
                  </a:lnTo>
                  <a:lnTo>
                    <a:pt x="1210" y="701"/>
                  </a:lnTo>
                  <a:lnTo>
                    <a:pt x="1202" y="699"/>
                  </a:lnTo>
                  <a:lnTo>
                    <a:pt x="1193" y="699"/>
                  </a:lnTo>
                  <a:lnTo>
                    <a:pt x="1183" y="699"/>
                  </a:lnTo>
                  <a:lnTo>
                    <a:pt x="1176" y="698"/>
                  </a:lnTo>
                  <a:lnTo>
                    <a:pt x="1166" y="698"/>
                  </a:lnTo>
                  <a:lnTo>
                    <a:pt x="1157" y="696"/>
                  </a:lnTo>
                  <a:lnTo>
                    <a:pt x="1147" y="696"/>
                  </a:lnTo>
                  <a:lnTo>
                    <a:pt x="1138" y="694"/>
                  </a:lnTo>
                  <a:lnTo>
                    <a:pt x="1128" y="694"/>
                  </a:lnTo>
                  <a:lnTo>
                    <a:pt x="1119" y="694"/>
                  </a:lnTo>
                  <a:lnTo>
                    <a:pt x="1109" y="694"/>
                  </a:lnTo>
                  <a:lnTo>
                    <a:pt x="1100" y="694"/>
                  </a:lnTo>
                  <a:lnTo>
                    <a:pt x="1088" y="694"/>
                  </a:lnTo>
                  <a:lnTo>
                    <a:pt x="1079" y="694"/>
                  </a:lnTo>
                  <a:lnTo>
                    <a:pt x="1069" y="694"/>
                  </a:lnTo>
                  <a:lnTo>
                    <a:pt x="1058" y="694"/>
                  </a:lnTo>
                  <a:lnTo>
                    <a:pt x="1048" y="694"/>
                  </a:lnTo>
                  <a:lnTo>
                    <a:pt x="1039" y="694"/>
                  </a:lnTo>
                  <a:lnTo>
                    <a:pt x="1031" y="694"/>
                  </a:lnTo>
                  <a:lnTo>
                    <a:pt x="1025" y="694"/>
                  </a:lnTo>
                  <a:lnTo>
                    <a:pt x="1018" y="694"/>
                  </a:lnTo>
                  <a:lnTo>
                    <a:pt x="1012" y="694"/>
                  </a:lnTo>
                  <a:lnTo>
                    <a:pt x="1006" y="694"/>
                  </a:lnTo>
                  <a:lnTo>
                    <a:pt x="999" y="694"/>
                  </a:lnTo>
                  <a:lnTo>
                    <a:pt x="993" y="694"/>
                  </a:lnTo>
                  <a:lnTo>
                    <a:pt x="987" y="694"/>
                  </a:lnTo>
                  <a:lnTo>
                    <a:pt x="980" y="694"/>
                  </a:lnTo>
                  <a:lnTo>
                    <a:pt x="974" y="694"/>
                  </a:lnTo>
                  <a:lnTo>
                    <a:pt x="966" y="694"/>
                  </a:lnTo>
                  <a:lnTo>
                    <a:pt x="961" y="694"/>
                  </a:lnTo>
                  <a:lnTo>
                    <a:pt x="955" y="694"/>
                  </a:lnTo>
                  <a:lnTo>
                    <a:pt x="947" y="696"/>
                  </a:lnTo>
                  <a:lnTo>
                    <a:pt x="942" y="696"/>
                  </a:lnTo>
                  <a:lnTo>
                    <a:pt x="936" y="696"/>
                  </a:lnTo>
                  <a:lnTo>
                    <a:pt x="928" y="696"/>
                  </a:lnTo>
                  <a:lnTo>
                    <a:pt x="923" y="696"/>
                  </a:lnTo>
                  <a:lnTo>
                    <a:pt x="915" y="696"/>
                  </a:lnTo>
                  <a:lnTo>
                    <a:pt x="909" y="698"/>
                  </a:lnTo>
                  <a:lnTo>
                    <a:pt x="904" y="698"/>
                  </a:lnTo>
                  <a:lnTo>
                    <a:pt x="898" y="698"/>
                  </a:lnTo>
                  <a:lnTo>
                    <a:pt x="890" y="698"/>
                  </a:lnTo>
                  <a:lnTo>
                    <a:pt x="885" y="698"/>
                  </a:lnTo>
                  <a:lnTo>
                    <a:pt x="877" y="698"/>
                  </a:lnTo>
                  <a:lnTo>
                    <a:pt x="871" y="698"/>
                  </a:lnTo>
                  <a:lnTo>
                    <a:pt x="866" y="698"/>
                  </a:lnTo>
                  <a:lnTo>
                    <a:pt x="860" y="699"/>
                  </a:lnTo>
                  <a:lnTo>
                    <a:pt x="852" y="699"/>
                  </a:lnTo>
                  <a:lnTo>
                    <a:pt x="847" y="699"/>
                  </a:lnTo>
                  <a:lnTo>
                    <a:pt x="841" y="699"/>
                  </a:lnTo>
                  <a:lnTo>
                    <a:pt x="835" y="699"/>
                  </a:lnTo>
                  <a:lnTo>
                    <a:pt x="828" y="699"/>
                  </a:lnTo>
                  <a:lnTo>
                    <a:pt x="822" y="699"/>
                  </a:lnTo>
                  <a:lnTo>
                    <a:pt x="816" y="699"/>
                  </a:lnTo>
                  <a:lnTo>
                    <a:pt x="810" y="699"/>
                  </a:lnTo>
                  <a:lnTo>
                    <a:pt x="803" y="699"/>
                  </a:lnTo>
                  <a:lnTo>
                    <a:pt x="797" y="699"/>
                  </a:lnTo>
                  <a:lnTo>
                    <a:pt x="791" y="699"/>
                  </a:lnTo>
                  <a:lnTo>
                    <a:pt x="786" y="699"/>
                  </a:lnTo>
                  <a:lnTo>
                    <a:pt x="778" y="698"/>
                  </a:lnTo>
                  <a:lnTo>
                    <a:pt x="774" y="698"/>
                  </a:lnTo>
                  <a:lnTo>
                    <a:pt x="767" y="698"/>
                  </a:lnTo>
                  <a:lnTo>
                    <a:pt x="761" y="698"/>
                  </a:lnTo>
                  <a:lnTo>
                    <a:pt x="755" y="696"/>
                  </a:lnTo>
                  <a:lnTo>
                    <a:pt x="750" y="696"/>
                  </a:lnTo>
                  <a:lnTo>
                    <a:pt x="742" y="694"/>
                  </a:lnTo>
                  <a:lnTo>
                    <a:pt x="738" y="694"/>
                  </a:lnTo>
                  <a:lnTo>
                    <a:pt x="732" y="694"/>
                  </a:lnTo>
                  <a:lnTo>
                    <a:pt x="727" y="692"/>
                  </a:lnTo>
                  <a:lnTo>
                    <a:pt x="719" y="690"/>
                  </a:lnTo>
                  <a:lnTo>
                    <a:pt x="713" y="690"/>
                  </a:lnTo>
                  <a:lnTo>
                    <a:pt x="708" y="688"/>
                  </a:lnTo>
                  <a:lnTo>
                    <a:pt x="702" y="688"/>
                  </a:lnTo>
                  <a:lnTo>
                    <a:pt x="696" y="686"/>
                  </a:lnTo>
                  <a:lnTo>
                    <a:pt x="693" y="684"/>
                  </a:lnTo>
                  <a:lnTo>
                    <a:pt x="685" y="682"/>
                  </a:lnTo>
                  <a:lnTo>
                    <a:pt x="679" y="680"/>
                  </a:lnTo>
                  <a:lnTo>
                    <a:pt x="674" y="679"/>
                  </a:lnTo>
                  <a:lnTo>
                    <a:pt x="668" y="677"/>
                  </a:lnTo>
                  <a:lnTo>
                    <a:pt x="662" y="675"/>
                  </a:lnTo>
                  <a:lnTo>
                    <a:pt x="656" y="673"/>
                  </a:lnTo>
                  <a:lnTo>
                    <a:pt x="651" y="673"/>
                  </a:lnTo>
                  <a:lnTo>
                    <a:pt x="647" y="671"/>
                  </a:lnTo>
                  <a:lnTo>
                    <a:pt x="1128" y="566"/>
                  </a:lnTo>
                  <a:lnTo>
                    <a:pt x="1120" y="555"/>
                  </a:lnTo>
                  <a:lnTo>
                    <a:pt x="1113" y="542"/>
                  </a:lnTo>
                  <a:lnTo>
                    <a:pt x="1105" y="530"/>
                  </a:lnTo>
                  <a:lnTo>
                    <a:pt x="1096" y="521"/>
                  </a:lnTo>
                  <a:lnTo>
                    <a:pt x="1088" y="509"/>
                  </a:lnTo>
                  <a:lnTo>
                    <a:pt x="1079" y="498"/>
                  </a:lnTo>
                  <a:lnTo>
                    <a:pt x="1069" y="488"/>
                  </a:lnTo>
                  <a:lnTo>
                    <a:pt x="1060" y="479"/>
                  </a:lnTo>
                  <a:lnTo>
                    <a:pt x="1050" y="468"/>
                  </a:lnTo>
                  <a:lnTo>
                    <a:pt x="1039" y="458"/>
                  </a:lnTo>
                  <a:lnTo>
                    <a:pt x="1027" y="449"/>
                  </a:lnTo>
                  <a:lnTo>
                    <a:pt x="1018" y="439"/>
                  </a:lnTo>
                  <a:lnTo>
                    <a:pt x="1006" y="430"/>
                  </a:lnTo>
                  <a:lnTo>
                    <a:pt x="995" y="422"/>
                  </a:lnTo>
                  <a:lnTo>
                    <a:pt x="984" y="412"/>
                  </a:lnTo>
                  <a:lnTo>
                    <a:pt x="972" y="407"/>
                  </a:lnTo>
                  <a:lnTo>
                    <a:pt x="959" y="397"/>
                  </a:lnTo>
                  <a:lnTo>
                    <a:pt x="945" y="390"/>
                  </a:lnTo>
                  <a:lnTo>
                    <a:pt x="934" y="382"/>
                  </a:lnTo>
                  <a:lnTo>
                    <a:pt x="921" y="376"/>
                  </a:lnTo>
                  <a:lnTo>
                    <a:pt x="907" y="369"/>
                  </a:lnTo>
                  <a:lnTo>
                    <a:pt x="892" y="361"/>
                  </a:lnTo>
                  <a:lnTo>
                    <a:pt x="879" y="355"/>
                  </a:lnTo>
                  <a:lnTo>
                    <a:pt x="868" y="350"/>
                  </a:lnTo>
                  <a:lnTo>
                    <a:pt x="852" y="344"/>
                  </a:lnTo>
                  <a:lnTo>
                    <a:pt x="837" y="338"/>
                  </a:lnTo>
                  <a:lnTo>
                    <a:pt x="824" y="334"/>
                  </a:lnTo>
                  <a:lnTo>
                    <a:pt x="810" y="329"/>
                  </a:lnTo>
                  <a:lnTo>
                    <a:pt x="795" y="325"/>
                  </a:lnTo>
                  <a:lnTo>
                    <a:pt x="780" y="319"/>
                  </a:lnTo>
                  <a:lnTo>
                    <a:pt x="765" y="315"/>
                  </a:lnTo>
                  <a:lnTo>
                    <a:pt x="752" y="314"/>
                  </a:lnTo>
                  <a:lnTo>
                    <a:pt x="734" y="310"/>
                  </a:lnTo>
                  <a:lnTo>
                    <a:pt x="721" y="306"/>
                  </a:lnTo>
                  <a:lnTo>
                    <a:pt x="704" y="304"/>
                  </a:lnTo>
                  <a:lnTo>
                    <a:pt x="691" y="302"/>
                  </a:lnTo>
                  <a:lnTo>
                    <a:pt x="674" y="298"/>
                  </a:lnTo>
                  <a:lnTo>
                    <a:pt x="658" y="298"/>
                  </a:lnTo>
                  <a:lnTo>
                    <a:pt x="643" y="296"/>
                  </a:lnTo>
                  <a:lnTo>
                    <a:pt x="628" y="295"/>
                  </a:lnTo>
                  <a:lnTo>
                    <a:pt x="613" y="293"/>
                  </a:lnTo>
                  <a:lnTo>
                    <a:pt x="597" y="293"/>
                  </a:lnTo>
                  <a:lnTo>
                    <a:pt x="582" y="293"/>
                  </a:lnTo>
                  <a:lnTo>
                    <a:pt x="567" y="295"/>
                  </a:lnTo>
                  <a:lnTo>
                    <a:pt x="552" y="295"/>
                  </a:lnTo>
                  <a:lnTo>
                    <a:pt x="537" y="296"/>
                  </a:lnTo>
                  <a:lnTo>
                    <a:pt x="521" y="296"/>
                  </a:lnTo>
                  <a:lnTo>
                    <a:pt x="506" y="298"/>
                  </a:lnTo>
                  <a:lnTo>
                    <a:pt x="489" y="300"/>
                  </a:lnTo>
                  <a:lnTo>
                    <a:pt x="476" y="302"/>
                  </a:lnTo>
                  <a:lnTo>
                    <a:pt x="459" y="304"/>
                  </a:lnTo>
                  <a:lnTo>
                    <a:pt x="445" y="308"/>
                  </a:lnTo>
                  <a:lnTo>
                    <a:pt x="430" y="312"/>
                  </a:lnTo>
                  <a:lnTo>
                    <a:pt x="417" y="315"/>
                  </a:lnTo>
                  <a:lnTo>
                    <a:pt x="402" y="319"/>
                  </a:lnTo>
                  <a:lnTo>
                    <a:pt x="386" y="323"/>
                  </a:lnTo>
                  <a:lnTo>
                    <a:pt x="373" y="329"/>
                  </a:lnTo>
                  <a:lnTo>
                    <a:pt x="358" y="334"/>
                  </a:lnTo>
                  <a:lnTo>
                    <a:pt x="345" y="340"/>
                  </a:lnTo>
                  <a:lnTo>
                    <a:pt x="331" y="346"/>
                  </a:lnTo>
                  <a:lnTo>
                    <a:pt x="318" y="352"/>
                  </a:lnTo>
                  <a:lnTo>
                    <a:pt x="305" y="359"/>
                  </a:lnTo>
                  <a:lnTo>
                    <a:pt x="291" y="365"/>
                  </a:lnTo>
                  <a:lnTo>
                    <a:pt x="278" y="374"/>
                  </a:lnTo>
                  <a:lnTo>
                    <a:pt x="270" y="371"/>
                  </a:lnTo>
                  <a:lnTo>
                    <a:pt x="263" y="367"/>
                  </a:lnTo>
                  <a:lnTo>
                    <a:pt x="253" y="363"/>
                  </a:lnTo>
                  <a:lnTo>
                    <a:pt x="246" y="359"/>
                  </a:lnTo>
                  <a:lnTo>
                    <a:pt x="238" y="355"/>
                  </a:lnTo>
                  <a:lnTo>
                    <a:pt x="230" y="352"/>
                  </a:lnTo>
                  <a:lnTo>
                    <a:pt x="223" y="350"/>
                  </a:lnTo>
                  <a:lnTo>
                    <a:pt x="217" y="346"/>
                  </a:lnTo>
                  <a:lnTo>
                    <a:pt x="210" y="342"/>
                  </a:lnTo>
                  <a:lnTo>
                    <a:pt x="202" y="338"/>
                  </a:lnTo>
                  <a:lnTo>
                    <a:pt x="194" y="334"/>
                  </a:lnTo>
                  <a:lnTo>
                    <a:pt x="189" y="333"/>
                  </a:lnTo>
                  <a:lnTo>
                    <a:pt x="181" y="329"/>
                  </a:lnTo>
                  <a:lnTo>
                    <a:pt x="175" y="325"/>
                  </a:lnTo>
                  <a:lnTo>
                    <a:pt x="168" y="321"/>
                  </a:lnTo>
                  <a:lnTo>
                    <a:pt x="162" y="319"/>
                  </a:lnTo>
                  <a:lnTo>
                    <a:pt x="154" y="315"/>
                  </a:lnTo>
                  <a:lnTo>
                    <a:pt x="151" y="312"/>
                  </a:lnTo>
                  <a:lnTo>
                    <a:pt x="143" y="308"/>
                  </a:lnTo>
                  <a:lnTo>
                    <a:pt x="137" y="306"/>
                  </a:lnTo>
                  <a:lnTo>
                    <a:pt x="132" y="302"/>
                  </a:lnTo>
                  <a:lnTo>
                    <a:pt x="126" y="298"/>
                  </a:lnTo>
                  <a:lnTo>
                    <a:pt x="120" y="295"/>
                  </a:lnTo>
                  <a:lnTo>
                    <a:pt x="116" y="293"/>
                  </a:lnTo>
                  <a:lnTo>
                    <a:pt x="111" y="289"/>
                  </a:lnTo>
                  <a:lnTo>
                    <a:pt x="105" y="287"/>
                  </a:lnTo>
                  <a:lnTo>
                    <a:pt x="99" y="283"/>
                  </a:lnTo>
                  <a:lnTo>
                    <a:pt x="95" y="281"/>
                  </a:lnTo>
                  <a:lnTo>
                    <a:pt x="92" y="277"/>
                  </a:lnTo>
                  <a:lnTo>
                    <a:pt x="86" y="274"/>
                  </a:lnTo>
                  <a:lnTo>
                    <a:pt x="82" y="272"/>
                  </a:lnTo>
                  <a:lnTo>
                    <a:pt x="78" y="268"/>
                  </a:lnTo>
                  <a:lnTo>
                    <a:pt x="73" y="266"/>
                  </a:lnTo>
                  <a:lnTo>
                    <a:pt x="69" y="262"/>
                  </a:lnTo>
                  <a:lnTo>
                    <a:pt x="65" y="258"/>
                  </a:lnTo>
                  <a:lnTo>
                    <a:pt x="61" y="257"/>
                  </a:lnTo>
                  <a:lnTo>
                    <a:pt x="54" y="251"/>
                  </a:lnTo>
                  <a:lnTo>
                    <a:pt x="46" y="245"/>
                  </a:lnTo>
                  <a:lnTo>
                    <a:pt x="40" y="239"/>
                  </a:lnTo>
                  <a:lnTo>
                    <a:pt x="35" y="236"/>
                  </a:lnTo>
                  <a:lnTo>
                    <a:pt x="29" y="230"/>
                  </a:lnTo>
                  <a:lnTo>
                    <a:pt x="23" y="226"/>
                  </a:lnTo>
                  <a:lnTo>
                    <a:pt x="19" y="220"/>
                  </a:lnTo>
                  <a:lnTo>
                    <a:pt x="16" y="215"/>
                  </a:lnTo>
                  <a:lnTo>
                    <a:pt x="10" y="211"/>
                  </a:lnTo>
                  <a:lnTo>
                    <a:pt x="8" y="207"/>
                  </a:lnTo>
                  <a:lnTo>
                    <a:pt x="2" y="199"/>
                  </a:lnTo>
                  <a:lnTo>
                    <a:pt x="0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45A6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3711576" y="1047750"/>
              <a:ext cx="1187450" cy="596900"/>
            </a:xfrm>
            <a:custGeom>
              <a:avLst/>
              <a:gdLst>
                <a:gd name="T0" fmla="*/ 23 w 1495"/>
                <a:gd name="T1" fmla="*/ 166 h 751"/>
                <a:gd name="T2" fmla="*/ 84 w 1495"/>
                <a:gd name="T3" fmla="*/ 139 h 751"/>
                <a:gd name="T4" fmla="*/ 175 w 1495"/>
                <a:gd name="T5" fmla="*/ 107 h 751"/>
                <a:gd name="T6" fmla="*/ 293 w 1495"/>
                <a:gd name="T7" fmla="*/ 69 h 751"/>
                <a:gd name="T8" fmla="*/ 434 w 1495"/>
                <a:gd name="T9" fmla="*/ 37 h 751"/>
                <a:gd name="T10" fmla="*/ 591 w 1495"/>
                <a:gd name="T11" fmla="*/ 12 h 751"/>
                <a:gd name="T12" fmla="*/ 764 w 1495"/>
                <a:gd name="T13" fmla="*/ 0 h 751"/>
                <a:gd name="T14" fmla="*/ 945 w 1495"/>
                <a:gd name="T15" fmla="*/ 8 h 751"/>
                <a:gd name="T16" fmla="*/ 1130 w 1495"/>
                <a:gd name="T17" fmla="*/ 42 h 751"/>
                <a:gd name="T18" fmla="*/ 1223 w 1495"/>
                <a:gd name="T19" fmla="*/ 101 h 751"/>
                <a:gd name="T20" fmla="*/ 1274 w 1495"/>
                <a:gd name="T21" fmla="*/ 170 h 751"/>
                <a:gd name="T22" fmla="*/ 1320 w 1495"/>
                <a:gd name="T23" fmla="*/ 246 h 751"/>
                <a:gd name="T24" fmla="*/ 1362 w 1495"/>
                <a:gd name="T25" fmla="*/ 324 h 751"/>
                <a:gd name="T26" fmla="*/ 1398 w 1495"/>
                <a:gd name="T27" fmla="*/ 407 h 751"/>
                <a:gd name="T28" fmla="*/ 1430 w 1495"/>
                <a:gd name="T29" fmla="*/ 489 h 751"/>
                <a:gd name="T30" fmla="*/ 1455 w 1495"/>
                <a:gd name="T31" fmla="*/ 569 h 751"/>
                <a:gd name="T32" fmla="*/ 1476 w 1495"/>
                <a:gd name="T33" fmla="*/ 647 h 751"/>
                <a:gd name="T34" fmla="*/ 1489 w 1495"/>
                <a:gd name="T35" fmla="*/ 721 h 751"/>
                <a:gd name="T36" fmla="*/ 1474 w 1495"/>
                <a:gd name="T37" fmla="*/ 740 h 751"/>
                <a:gd name="T38" fmla="*/ 1436 w 1495"/>
                <a:gd name="T39" fmla="*/ 723 h 751"/>
                <a:gd name="T40" fmla="*/ 1394 w 1495"/>
                <a:gd name="T41" fmla="*/ 708 h 751"/>
                <a:gd name="T42" fmla="*/ 1350 w 1495"/>
                <a:gd name="T43" fmla="*/ 693 h 751"/>
                <a:gd name="T44" fmla="*/ 1303 w 1495"/>
                <a:gd name="T45" fmla="*/ 681 h 751"/>
                <a:gd name="T46" fmla="*/ 1248 w 1495"/>
                <a:gd name="T47" fmla="*/ 670 h 751"/>
                <a:gd name="T48" fmla="*/ 1190 w 1495"/>
                <a:gd name="T49" fmla="*/ 662 h 751"/>
                <a:gd name="T50" fmla="*/ 1130 w 1495"/>
                <a:gd name="T51" fmla="*/ 654 h 751"/>
                <a:gd name="T52" fmla="*/ 1063 w 1495"/>
                <a:gd name="T53" fmla="*/ 653 h 751"/>
                <a:gd name="T54" fmla="*/ 1004 w 1495"/>
                <a:gd name="T55" fmla="*/ 653 h 751"/>
                <a:gd name="T56" fmla="*/ 962 w 1495"/>
                <a:gd name="T57" fmla="*/ 654 h 751"/>
                <a:gd name="T58" fmla="*/ 917 w 1495"/>
                <a:gd name="T59" fmla="*/ 658 h 751"/>
                <a:gd name="T60" fmla="*/ 873 w 1495"/>
                <a:gd name="T61" fmla="*/ 662 h 751"/>
                <a:gd name="T62" fmla="*/ 829 w 1495"/>
                <a:gd name="T63" fmla="*/ 664 h 751"/>
                <a:gd name="T64" fmla="*/ 783 w 1495"/>
                <a:gd name="T65" fmla="*/ 666 h 751"/>
                <a:gd name="T66" fmla="*/ 742 w 1495"/>
                <a:gd name="T67" fmla="*/ 664 h 751"/>
                <a:gd name="T68" fmla="*/ 702 w 1495"/>
                <a:gd name="T69" fmla="*/ 658 h 751"/>
                <a:gd name="T70" fmla="*/ 662 w 1495"/>
                <a:gd name="T71" fmla="*/ 649 h 751"/>
                <a:gd name="T72" fmla="*/ 641 w 1495"/>
                <a:gd name="T73" fmla="*/ 639 h 751"/>
                <a:gd name="T74" fmla="*/ 673 w 1495"/>
                <a:gd name="T75" fmla="*/ 632 h 751"/>
                <a:gd name="T76" fmla="*/ 726 w 1495"/>
                <a:gd name="T77" fmla="*/ 622 h 751"/>
                <a:gd name="T78" fmla="*/ 795 w 1495"/>
                <a:gd name="T79" fmla="*/ 611 h 751"/>
                <a:gd name="T80" fmla="*/ 873 w 1495"/>
                <a:gd name="T81" fmla="*/ 596 h 751"/>
                <a:gd name="T82" fmla="*/ 949 w 1495"/>
                <a:gd name="T83" fmla="*/ 580 h 751"/>
                <a:gd name="T84" fmla="*/ 1015 w 1495"/>
                <a:gd name="T85" fmla="*/ 565 h 751"/>
                <a:gd name="T86" fmla="*/ 1069 w 1495"/>
                <a:gd name="T87" fmla="*/ 552 h 751"/>
                <a:gd name="T88" fmla="*/ 1103 w 1495"/>
                <a:gd name="T89" fmla="*/ 537 h 751"/>
                <a:gd name="T90" fmla="*/ 1044 w 1495"/>
                <a:gd name="T91" fmla="*/ 459 h 751"/>
                <a:gd name="T92" fmla="*/ 972 w 1495"/>
                <a:gd name="T93" fmla="*/ 392 h 751"/>
                <a:gd name="T94" fmla="*/ 882 w 1495"/>
                <a:gd name="T95" fmla="*/ 339 h 751"/>
                <a:gd name="T96" fmla="*/ 785 w 1495"/>
                <a:gd name="T97" fmla="*/ 299 h 751"/>
                <a:gd name="T98" fmla="*/ 679 w 1495"/>
                <a:gd name="T99" fmla="*/ 274 h 751"/>
                <a:gd name="T100" fmla="*/ 570 w 1495"/>
                <a:gd name="T101" fmla="*/ 263 h 751"/>
                <a:gd name="T102" fmla="*/ 462 w 1495"/>
                <a:gd name="T103" fmla="*/ 270 h 751"/>
                <a:gd name="T104" fmla="*/ 361 w 1495"/>
                <a:gd name="T105" fmla="*/ 295 h 751"/>
                <a:gd name="T106" fmla="*/ 266 w 1495"/>
                <a:gd name="T107" fmla="*/ 337 h 751"/>
                <a:gd name="T108" fmla="*/ 209 w 1495"/>
                <a:gd name="T109" fmla="*/ 326 h 751"/>
                <a:gd name="T110" fmla="*/ 163 w 1495"/>
                <a:gd name="T111" fmla="*/ 303 h 751"/>
                <a:gd name="T112" fmla="*/ 125 w 1495"/>
                <a:gd name="T113" fmla="*/ 280 h 751"/>
                <a:gd name="T114" fmla="*/ 91 w 1495"/>
                <a:gd name="T115" fmla="*/ 259 h 751"/>
                <a:gd name="T116" fmla="*/ 42 w 1495"/>
                <a:gd name="T117" fmla="*/ 225 h 751"/>
                <a:gd name="T118" fmla="*/ 9 w 1495"/>
                <a:gd name="T119" fmla="*/ 194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95" h="751">
                  <a:moveTo>
                    <a:pt x="0" y="177"/>
                  </a:moveTo>
                  <a:lnTo>
                    <a:pt x="0" y="175"/>
                  </a:lnTo>
                  <a:lnTo>
                    <a:pt x="4" y="173"/>
                  </a:lnTo>
                  <a:lnTo>
                    <a:pt x="8" y="172"/>
                  </a:lnTo>
                  <a:lnTo>
                    <a:pt x="11" y="170"/>
                  </a:lnTo>
                  <a:lnTo>
                    <a:pt x="17" y="168"/>
                  </a:lnTo>
                  <a:lnTo>
                    <a:pt x="23" y="166"/>
                  </a:lnTo>
                  <a:lnTo>
                    <a:pt x="28" y="162"/>
                  </a:lnTo>
                  <a:lnTo>
                    <a:pt x="36" y="160"/>
                  </a:lnTo>
                  <a:lnTo>
                    <a:pt x="44" y="156"/>
                  </a:lnTo>
                  <a:lnTo>
                    <a:pt x="53" y="153"/>
                  </a:lnTo>
                  <a:lnTo>
                    <a:pt x="63" y="147"/>
                  </a:lnTo>
                  <a:lnTo>
                    <a:pt x="72" y="145"/>
                  </a:lnTo>
                  <a:lnTo>
                    <a:pt x="84" y="139"/>
                  </a:lnTo>
                  <a:lnTo>
                    <a:pt x="95" y="135"/>
                  </a:lnTo>
                  <a:lnTo>
                    <a:pt x="106" y="132"/>
                  </a:lnTo>
                  <a:lnTo>
                    <a:pt x="120" y="126"/>
                  </a:lnTo>
                  <a:lnTo>
                    <a:pt x="133" y="120"/>
                  </a:lnTo>
                  <a:lnTo>
                    <a:pt x="146" y="116"/>
                  </a:lnTo>
                  <a:lnTo>
                    <a:pt x="160" y="111"/>
                  </a:lnTo>
                  <a:lnTo>
                    <a:pt x="175" y="107"/>
                  </a:lnTo>
                  <a:lnTo>
                    <a:pt x="190" y="101"/>
                  </a:lnTo>
                  <a:lnTo>
                    <a:pt x="207" y="96"/>
                  </a:lnTo>
                  <a:lnTo>
                    <a:pt x="222" y="92"/>
                  </a:lnTo>
                  <a:lnTo>
                    <a:pt x="241" y="86"/>
                  </a:lnTo>
                  <a:lnTo>
                    <a:pt x="257" y="80"/>
                  </a:lnTo>
                  <a:lnTo>
                    <a:pt x="276" y="75"/>
                  </a:lnTo>
                  <a:lnTo>
                    <a:pt x="293" y="69"/>
                  </a:lnTo>
                  <a:lnTo>
                    <a:pt x="314" y="65"/>
                  </a:lnTo>
                  <a:lnTo>
                    <a:pt x="333" y="59"/>
                  </a:lnTo>
                  <a:lnTo>
                    <a:pt x="352" y="56"/>
                  </a:lnTo>
                  <a:lnTo>
                    <a:pt x="371" y="50"/>
                  </a:lnTo>
                  <a:lnTo>
                    <a:pt x="394" y="46"/>
                  </a:lnTo>
                  <a:lnTo>
                    <a:pt x="413" y="42"/>
                  </a:lnTo>
                  <a:lnTo>
                    <a:pt x="434" y="37"/>
                  </a:lnTo>
                  <a:lnTo>
                    <a:pt x="456" y="33"/>
                  </a:lnTo>
                  <a:lnTo>
                    <a:pt x="479" y="29"/>
                  </a:lnTo>
                  <a:lnTo>
                    <a:pt x="500" y="23"/>
                  </a:lnTo>
                  <a:lnTo>
                    <a:pt x="523" y="21"/>
                  </a:lnTo>
                  <a:lnTo>
                    <a:pt x="546" y="18"/>
                  </a:lnTo>
                  <a:lnTo>
                    <a:pt x="569" y="16"/>
                  </a:lnTo>
                  <a:lnTo>
                    <a:pt x="591" y="12"/>
                  </a:lnTo>
                  <a:lnTo>
                    <a:pt x="616" y="8"/>
                  </a:lnTo>
                  <a:lnTo>
                    <a:pt x="641" y="6"/>
                  </a:lnTo>
                  <a:lnTo>
                    <a:pt x="666" y="4"/>
                  </a:lnTo>
                  <a:lnTo>
                    <a:pt x="688" y="2"/>
                  </a:lnTo>
                  <a:lnTo>
                    <a:pt x="715" y="0"/>
                  </a:lnTo>
                  <a:lnTo>
                    <a:pt x="740" y="0"/>
                  </a:lnTo>
                  <a:lnTo>
                    <a:pt x="764" y="0"/>
                  </a:lnTo>
                  <a:lnTo>
                    <a:pt x="789" y="0"/>
                  </a:lnTo>
                  <a:lnTo>
                    <a:pt x="816" y="0"/>
                  </a:lnTo>
                  <a:lnTo>
                    <a:pt x="841" y="0"/>
                  </a:lnTo>
                  <a:lnTo>
                    <a:pt x="867" y="2"/>
                  </a:lnTo>
                  <a:lnTo>
                    <a:pt x="892" y="2"/>
                  </a:lnTo>
                  <a:lnTo>
                    <a:pt x="918" y="6"/>
                  </a:lnTo>
                  <a:lnTo>
                    <a:pt x="945" y="8"/>
                  </a:lnTo>
                  <a:lnTo>
                    <a:pt x="972" y="12"/>
                  </a:lnTo>
                  <a:lnTo>
                    <a:pt x="998" y="14"/>
                  </a:lnTo>
                  <a:lnTo>
                    <a:pt x="1025" y="19"/>
                  </a:lnTo>
                  <a:lnTo>
                    <a:pt x="1052" y="23"/>
                  </a:lnTo>
                  <a:lnTo>
                    <a:pt x="1078" y="29"/>
                  </a:lnTo>
                  <a:lnTo>
                    <a:pt x="1103" y="35"/>
                  </a:lnTo>
                  <a:lnTo>
                    <a:pt x="1130" y="42"/>
                  </a:lnTo>
                  <a:lnTo>
                    <a:pt x="1156" y="48"/>
                  </a:lnTo>
                  <a:lnTo>
                    <a:pt x="1185" y="58"/>
                  </a:lnTo>
                  <a:lnTo>
                    <a:pt x="1190" y="65"/>
                  </a:lnTo>
                  <a:lnTo>
                    <a:pt x="1200" y="73"/>
                  </a:lnTo>
                  <a:lnTo>
                    <a:pt x="1208" y="82"/>
                  </a:lnTo>
                  <a:lnTo>
                    <a:pt x="1215" y="92"/>
                  </a:lnTo>
                  <a:lnTo>
                    <a:pt x="1223" y="101"/>
                  </a:lnTo>
                  <a:lnTo>
                    <a:pt x="1230" y="111"/>
                  </a:lnTo>
                  <a:lnTo>
                    <a:pt x="1238" y="120"/>
                  </a:lnTo>
                  <a:lnTo>
                    <a:pt x="1246" y="130"/>
                  </a:lnTo>
                  <a:lnTo>
                    <a:pt x="1253" y="139"/>
                  </a:lnTo>
                  <a:lnTo>
                    <a:pt x="1259" y="149"/>
                  </a:lnTo>
                  <a:lnTo>
                    <a:pt x="1267" y="160"/>
                  </a:lnTo>
                  <a:lnTo>
                    <a:pt x="1274" y="170"/>
                  </a:lnTo>
                  <a:lnTo>
                    <a:pt x="1280" y="181"/>
                  </a:lnTo>
                  <a:lnTo>
                    <a:pt x="1287" y="192"/>
                  </a:lnTo>
                  <a:lnTo>
                    <a:pt x="1295" y="202"/>
                  </a:lnTo>
                  <a:lnTo>
                    <a:pt x="1303" y="213"/>
                  </a:lnTo>
                  <a:lnTo>
                    <a:pt x="1308" y="223"/>
                  </a:lnTo>
                  <a:lnTo>
                    <a:pt x="1314" y="234"/>
                  </a:lnTo>
                  <a:lnTo>
                    <a:pt x="1320" y="246"/>
                  </a:lnTo>
                  <a:lnTo>
                    <a:pt x="1327" y="255"/>
                  </a:lnTo>
                  <a:lnTo>
                    <a:pt x="1333" y="267"/>
                  </a:lnTo>
                  <a:lnTo>
                    <a:pt x="1339" y="278"/>
                  </a:lnTo>
                  <a:lnTo>
                    <a:pt x="1344" y="289"/>
                  </a:lnTo>
                  <a:lnTo>
                    <a:pt x="1350" y="303"/>
                  </a:lnTo>
                  <a:lnTo>
                    <a:pt x="1356" y="314"/>
                  </a:lnTo>
                  <a:lnTo>
                    <a:pt x="1362" y="324"/>
                  </a:lnTo>
                  <a:lnTo>
                    <a:pt x="1367" y="335"/>
                  </a:lnTo>
                  <a:lnTo>
                    <a:pt x="1373" y="348"/>
                  </a:lnTo>
                  <a:lnTo>
                    <a:pt x="1377" y="360"/>
                  </a:lnTo>
                  <a:lnTo>
                    <a:pt x="1383" y="371"/>
                  </a:lnTo>
                  <a:lnTo>
                    <a:pt x="1388" y="383"/>
                  </a:lnTo>
                  <a:lnTo>
                    <a:pt x="1394" y="396"/>
                  </a:lnTo>
                  <a:lnTo>
                    <a:pt x="1398" y="407"/>
                  </a:lnTo>
                  <a:lnTo>
                    <a:pt x="1403" y="419"/>
                  </a:lnTo>
                  <a:lnTo>
                    <a:pt x="1409" y="430"/>
                  </a:lnTo>
                  <a:lnTo>
                    <a:pt x="1413" y="442"/>
                  </a:lnTo>
                  <a:lnTo>
                    <a:pt x="1417" y="453"/>
                  </a:lnTo>
                  <a:lnTo>
                    <a:pt x="1421" y="464"/>
                  </a:lnTo>
                  <a:lnTo>
                    <a:pt x="1424" y="476"/>
                  </a:lnTo>
                  <a:lnTo>
                    <a:pt x="1430" y="489"/>
                  </a:lnTo>
                  <a:lnTo>
                    <a:pt x="1434" y="500"/>
                  </a:lnTo>
                  <a:lnTo>
                    <a:pt x="1438" y="512"/>
                  </a:lnTo>
                  <a:lnTo>
                    <a:pt x="1441" y="523"/>
                  </a:lnTo>
                  <a:lnTo>
                    <a:pt x="1445" y="535"/>
                  </a:lnTo>
                  <a:lnTo>
                    <a:pt x="1449" y="546"/>
                  </a:lnTo>
                  <a:lnTo>
                    <a:pt x="1451" y="558"/>
                  </a:lnTo>
                  <a:lnTo>
                    <a:pt x="1455" y="569"/>
                  </a:lnTo>
                  <a:lnTo>
                    <a:pt x="1459" y="582"/>
                  </a:lnTo>
                  <a:lnTo>
                    <a:pt x="1461" y="592"/>
                  </a:lnTo>
                  <a:lnTo>
                    <a:pt x="1464" y="603"/>
                  </a:lnTo>
                  <a:lnTo>
                    <a:pt x="1466" y="615"/>
                  </a:lnTo>
                  <a:lnTo>
                    <a:pt x="1470" y="626"/>
                  </a:lnTo>
                  <a:lnTo>
                    <a:pt x="1472" y="635"/>
                  </a:lnTo>
                  <a:lnTo>
                    <a:pt x="1476" y="647"/>
                  </a:lnTo>
                  <a:lnTo>
                    <a:pt x="1478" y="658"/>
                  </a:lnTo>
                  <a:lnTo>
                    <a:pt x="1480" y="670"/>
                  </a:lnTo>
                  <a:lnTo>
                    <a:pt x="1481" y="679"/>
                  </a:lnTo>
                  <a:lnTo>
                    <a:pt x="1483" y="691"/>
                  </a:lnTo>
                  <a:lnTo>
                    <a:pt x="1485" y="700"/>
                  </a:lnTo>
                  <a:lnTo>
                    <a:pt x="1487" y="712"/>
                  </a:lnTo>
                  <a:lnTo>
                    <a:pt x="1489" y="721"/>
                  </a:lnTo>
                  <a:lnTo>
                    <a:pt x="1491" y="731"/>
                  </a:lnTo>
                  <a:lnTo>
                    <a:pt x="1493" y="740"/>
                  </a:lnTo>
                  <a:lnTo>
                    <a:pt x="1495" y="751"/>
                  </a:lnTo>
                  <a:lnTo>
                    <a:pt x="1489" y="748"/>
                  </a:lnTo>
                  <a:lnTo>
                    <a:pt x="1483" y="746"/>
                  </a:lnTo>
                  <a:lnTo>
                    <a:pt x="1480" y="742"/>
                  </a:lnTo>
                  <a:lnTo>
                    <a:pt x="1474" y="740"/>
                  </a:lnTo>
                  <a:lnTo>
                    <a:pt x="1468" y="738"/>
                  </a:lnTo>
                  <a:lnTo>
                    <a:pt x="1464" y="734"/>
                  </a:lnTo>
                  <a:lnTo>
                    <a:pt x="1459" y="732"/>
                  </a:lnTo>
                  <a:lnTo>
                    <a:pt x="1453" y="731"/>
                  </a:lnTo>
                  <a:lnTo>
                    <a:pt x="1447" y="729"/>
                  </a:lnTo>
                  <a:lnTo>
                    <a:pt x="1441" y="725"/>
                  </a:lnTo>
                  <a:lnTo>
                    <a:pt x="1436" y="723"/>
                  </a:lnTo>
                  <a:lnTo>
                    <a:pt x="1430" y="721"/>
                  </a:lnTo>
                  <a:lnTo>
                    <a:pt x="1424" y="719"/>
                  </a:lnTo>
                  <a:lnTo>
                    <a:pt x="1419" y="715"/>
                  </a:lnTo>
                  <a:lnTo>
                    <a:pt x="1413" y="713"/>
                  </a:lnTo>
                  <a:lnTo>
                    <a:pt x="1407" y="712"/>
                  </a:lnTo>
                  <a:lnTo>
                    <a:pt x="1402" y="710"/>
                  </a:lnTo>
                  <a:lnTo>
                    <a:pt x="1394" y="708"/>
                  </a:lnTo>
                  <a:lnTo>
                    <a:pt x="1388" y="704"/>
                  </a:lnTo>
                  <a:lnTo>
                    <a:pt x="1383" y="702"/>
                  </a:lnTo>
                  <a:lnTo>
                    <a:pt x="1375" y="700"/>
                  </a:lnTo>
                  <a:lnTo>
                    <a:pt x="1369" y="698"/>
                  </a:lnTo>
                  <a:lnTo>
                    <a:pt x="1362" y="696"/>
                  </a:lnTo>
                  <a:lnTo>
                    <a:pt x="1356" y="694"/>
                  </a:lnTo>
                  <a:lnTo>
                    <a:pt x="1350" y="693"/>
                  </a:lnTo>
                  <a:lnTo>
                    <a:pt x="1343" y="691"/>
                  </a:lnTo>
                  <a:lnTo>
                    <a:pt x="1337" y="689"/>
                  </a:lnTo>
                  <a:lnTo>
                    <a:pt x="1329" y="687"/>
                  </a:lnTo>
                  <a:lnTo>
                    <a:pt x="1322" y="685"/>
                  </a:lnTo>
                  <a:lnTo>
                    <a:pt x="1316" y="683"/>
                  </a:lnTo>
                  <a:lnTo>
                    <a:pt x="1308" y="681"/>
                  </a:lnTo>
                  <a:lnTo>
                    <a:pt x="1303" y="681"/>
                  </a:lnTo>
                  <a:lnTo>
                    <a:pt x="1295" y="677"/>
                  </a:lnTo>
                  <a:lnTo>
                    <a:pt x="1287" y="677"/>
                  </a:lnTo>
                  <a:lnTo>
                    <a:pt x="1280" y="675"/>
                  </a:lnTo>
                  <a:lnTo>
                    <a:pt x="1272" y="673"/>
                  </a:lnTo>
                  <a:lnTo>
                    <a:pt x="1263" y="672"/>
                  </a:lnTo>
                  <a:lnTo>
                    <a:pt x="1257" y="672"/>
                  </a:lnTo>
                  <a:lnTo>
                    <a:pt x="1248" y="670"/>
                  </a:lnTo>
                  <a:lnTo>
                    <a:pt x="1242" y="668"/>
                  </a:lnTo>
                  <a:lnTo>
                    <a:pt x="1232" y="666"/>
                  </a:lnTo>
                  <a:lnTo>
                    <a:pt x="1225" y="666"/>
                  </a:lnTo>
                  <a:lnTo>
                    <a:pt x="1217" y="664"/>
                  </a:lnTo>
                  <a:lnTo>
                    <a:pt x="1208" y="662"/>
                  </a:lnTo>
                  <a:lnTo>
                    <a:pt x="1200" y="662"/>
                  </a:lnTo>
                  <a:lnTo>
                    <a:pt x="1190" y="662"/>
                  </a:lnTo>
                  <a:lnTo>
                    <a:pt x="1183" y="660"/>
                  </a:lnTo>
                  <a:lnTo>
                    <a:pt x="1175" y="660"/>
                  </a:lnTo>
                  <a:lnTo>
                    <a:pt x="1166" y="658"/>
                  </a:lnTo>
                  <a:lnTo>
                    <a:pt x="1156" y="656"/>
                  </a:lnTo>
                  <a:lnTo>
                    <a:pt x="1149" y="656"/>
                  </a:lnTo>
                  <a:lnTo>
                    <a:pt x="1139" y="656"/>
                  </a:lnTo>
                  <a:lnTo>
                    <a:pt x="1130" y="654"/>
                  </a:lnTo>
                  <a:lnTo>
                    <a:pt x="1120" y="654"/>
                  </a:lnTo>
                  <a:lnTo>
                    <a:pt x="1111" y="654"/>
                  </a:lnTo>
                  <a:lnTo>
                    <a:pt x="1103" y="654"/>
                  </a:lnTo>
                  <a:lnTo>
                    <a:pt x="1093" y="653"/>
                  </a:lnTo>
                  <a:lnTo>
                    <a:pt x="1084" y="653"/>
                  </a:lnTo>
                  <a:lnTo>
                    <a:pt x="1073" y="653"/>
                  </a:lnTo>
                  <a:lnTo>
                    <a:pt x="1063" y="653"/>
                  </a:lnTo>
                  <a:lnTo>
                    <a:pt x="1054" y="653"/>
                  </a:lnTo>
                  <a:lnTo>
                    <a:pt x="1044" y="653"/>
                  </a:lnTo>
                  <a:lnTo>
                    <a:pt x="1035" y="653"/>
                  </a:lnTo>
                  <a:lnTo>
                    <a:pt x="1025" y="653"/>
                  </a:lnTo>
                  <a:lnTo>
                    <a:pt x="1017" y="653"/>
                  </a:lnTo>
                  <a:lnTo>
                    <a:pt x="1012" y="653"/>
                  </a:lnTo>
                  <a:lnTo>
                    <a:pt x="1004" y="653"/>
                  </a:lnTo>
                  <a:lnTo>
                    <a:pt x="1000" y="653"/>
                  </a:lnTo>
                  <a:lnTo>
                    <a:pt x="993" y="653"/>
                  </a:lnTo>
                  <a:lnTo>
                    <a:pt x="987" y="653"/>
                  </a:lnTo>
                  <a:lnTo>
                    <a:pt x="979" y="653"/>
                  </a:lnTo>
                  <a:lnTo>
                    <a:pt x="974" y="654"/>
                  </a:lnTo>
                  <a:lnTo>
                    <a:pt x="968" y="654"/>
                  </a:lnTo>
                  <a:lnTo>
                    <a:pt x="962" y="654"/>
                  </a:lnTo>
                  <a:lnTo>
                    <a:pt x="955" y="654"/>
                  </a:lnTo>
                  <a:lnTo>
                    <a:pt x="949" y="656"/>
                  </a:lnTo>
                  <a:lnTo>
                    <a:pt x="943" y="656"/>
                  </a:lnTo>
                  <a:lnTo>
                    <a:pt x="936" y="656"/>
                  </a:lnTo>
                  <a:lnTo>
                    <a:pt x="930" y="656"/>
                  </a:lnTo>
                  <a:lnTo>
                    <a:pt x="924" y="658"/>
                  </a:lnTo>
                  <a:lnTo>
                    <a:pt x="917" y="658"/>
                  </a:lnTo>
                  <a:lnTo>
                    <a:pt x="911" y="658"/>
                  </a:lnTo>
                  <a:lnTo>
                    <a:pt x="903" y="658"/>
                  </a:lnTo>
                  <a:lnTo>
                    <a:pt x="898" y="660"/>
                  </a:lnTo>
                  <a:lnTo>
                    <a:pt x="892" y="660"/>
                  </a:lnTo>
                  <a:lnTo>
                    <a:pt x="886" y="660"/>
                  </a:lnTo>
                  <a:lnTo>
                    <a:pt x="879" y="660"/>
                  </a:lnTo>
                  <a:lnTo>
                    <a:pt x="873" y="662"/>
                  </a:lnTo>
                  <a:lnTo>
                    <a:pt x="865" y="662"/>
                  </a:lnTo>
                  <a:lnTo>
                    <a:pt x="861" y="662"/>
                  </a:lnTo>
                  <a:lnTo>
                    <a:pt x="854" y="662"/>
                  </a:lnTo>
                  <a:lnTo>
                    <a:pt x="848" y="662"/>
                  </a:lnTo>
                  <a:lnTo>
                    <a:pt x="841" y="662"/>
                  </a:lnTo>
                  <a:lnTo>
                    <a:pt x="835" y="664"/>
                  </a:lnTo>
                  <a:lnTo>
                    <a:pt x="829" y="664"/>
                  </a:lnTo>
                  <a:lnTo>
                    <a:pt x="823" y="666"/>
                  </a:lnTo>
                  <a:lnTo>
                    <a:pt x="816" y="666"/>
                  </a:lnTo>
                  <a:lnTo>
                    <a:pt x="810" y="666"/>
                  </a:lnTo>
                  <a:lnTo>
                    <a:pt x="802" y="666"/>
                  </a:lnTo>
                  <a:lnTo>
                    <a:pt x="797" y="666"/>
                  </a:lnTo>
                  <a:lnTo>
                    <a:pt x="791" y="666"/>
                  </a:lnTo>
                  <a:lnTo>
                    <a:pt x="783" y="666"/>
                  </a:lnTo>
                  <a:lnTo>
                    <a:pt x="778" y="666"/>
                  </a:lnTo>
                  <a:lnTo>
                    <a:pt x="772" y="666"/>
                  </a:lnTo>
                  <a:lnTo>
                    <a:pt x="766" y="666"/>
                  </a:lnTo>
                  <a:lnTo>
                    <a:pt x="761" y="666"/>
                  </a:lnTo>
                  <a:lnTo>
                    <a:pt x="753" y="664"/>
                  </a:lnTo>
                  <a:lnTo>
                    <a:pt x="747" y="664"/>
                  </a:lnTo>
                  <a:lnTo>
                    <a:pt x="742" y="664"/>
                  </a:lnTo>
                  <a:lnTo>
                    <a:pt x="736" y="664"/>
                  </a:lnTo>
                  <a:lnTo>
                    <a:pt x="730" y="662"/>
                  </a:lnTo>
                  <a:lnTo>
                    <a:pt x="725" y="662"/>
                  </a:lnTo>
                  <a:lnTo>
                    <a:pt x="719" y="662"/>
                  </a:lnTo>
                  <a:lnTo>
                    <a:pt x="713" y="660"/>
                  </a:lnTo>
                  <a:lnTo>
                    <a:pt x="705" y="660"/>
                  </a:lnTo>
                  <a:lnTo>
                    <a:pt x="702" y="658"/>
                  </a:lnTo>
                  <a:lnTo>
                    <a:pt x="696" y="656"/>
                  </a:lnTo>
                  <a:lnTo>
                    <a:pt x="690" y="656"/>
                  </a:lnTo>
                  <a:lnTo>
                    <a:pt x="685" y="656"/>
                  </a:lnTo>
                  <a:lnTo>
                    <a:pt x="679" y="654"/>
                  </a:lnTo>
                  <a:lnTo>
                    <a:pt x="673" y="653"/>
                  </a:lnTo>
                  <a:lnTo>
                    <a:pt x="667" y="651"/>
                  </a:lnTo>
                  <a:lnTo>
                    <a:pt x="662" y="649"/>
                  </a:lnTo>
                  <a:lnTo>
                    <a:pt x="656" y="647"/>
                  </a:lnTo>
                  <a:lnTo>
                    <a:pt x="650" y="645"/>
                  </a:lnTo>
                  <a:lnTo>
                    <a:pt x="647" y="643"/>
                  </a:lnTo>
                  <a:lnTo>
                    <a:pt x="641" y="641"/>
                  </a:lnTo>
                  <a:lnTo>
                    <a:pt x="637" y="641"/>
                  </a:lnTo>
                  <a:lnTo>
                    <a:pt x="637" y="639"/>
                  </a:lnTo>
                  <a:lnTo>
                    <a:pt x="641" y="639"/>
                  </a:lnTo>
                  <a:lnTo>
                    <a:pt x="645" y="637"/>
                  </a:lnTo>
                  <a:lnTo>
                    <a:pt x="648" y="637"/>
                  </a:lnTo>
                  <a:lnTo>
                    <a:pt x="652" y="635"/>
                  </a:lnTo>
                  <a:lnTo>
                    <a:pt x="656" y="635"/>
                  </a:lnTo>
                  <a:lnTo>
                    <a:pt x="662" y="635"/>
                  </a:lnTo>
                  <a:lnTo>
                    <a:pt x="667" y="634"/>
                  </a:lnTo>
                  <a:lnTo>
                    <a:pt x="673" y="632"/>
                  </a:lnTo>
                  <a:lnTo>
                    <a:pt x="681" y="632"/>
                  </a:lnTo>
                  <a:lnTo>
                    <a:pt x="686" y="630"/>
                  </a:lnTo>
                  <a:lnTo>
                    <a:pt x="694" y="630"/>
                  </a:lnTo>
                  <a:lnTo>
                    <a:pt x="702" y="628"/>
                  </a:lnTo>
                  <a:lnTo>
                    <a:pt x="711" y="626"/>
                  </a:lnTo>
                  <a:lnTo>
                    <a:pt x="717" y="624"/>
                  </a:lnTo>
                  <a:lnTo>
                    <a:pt x="726" y="622"/>
                  </a:lnTo>
                  <a:lnTo>
                    <a:pt x="736" y="620"/>
                  </a:lnTo>
                  <a:lnTo>
                    <a:pt x="745" y="620"/>
                  </a:lnTo>
                  <a:lnTo>
                    <a:pt x="755" y="616"/>
                  </a:lnTo>
                  <a:lnTo>
                    <a:pt x="764" y="615"/>
                  </a:lnTo>
                  <a:lnTo>
                    <a:pt x="774" y="615"/>
                  </a:lnTo>
                  <a:lnTo>
                    <a:pt x="785" y="613"/>
                  </a:lnTo>
                  <a:lnTo>
                    <a:pt x="795" y="611"/>
                  </a:lnTo>
                  <a:lnTo>
                    <a:pt x="806" y="609"/>
                  </a:lnTo>
                  <a:lnTo>
                    <a:pt x="818" y="605"/>
                  </a:lnTo>
                  <a:lnTo>
                    <a:pt x="829" y="605"/>
                  </a:lnTo>
                  <a:lnTo>
                    <a:pt x="839" y="601"/>
                  </a:lnTo>
                  <a:lnTo>
                    <a:pt x="850" y="599"/>
                  </a:lnTo>
                  <a:lnTo>
                    <a:pt x="861" y="597"/>
                  </a:lnTo>
                  <a:lnTo>
                    <a:pt x="873" y="596"/>
                  </a:lnTo>
                  <a:lnTo>
                    <a:pt x="884" y="594"/>
                  </a:lnTo>
                  <a:lnTo>
                    <a:pt x="896" y="592"/>
                  </a:lnTo>
                  <a:lnTo>
                    <a:pt x="905" y="590"/>
                  </a:lnTo>
                  <a:lnTo>
                    <a:pt x="917" y="588"/>
                  </a:lnTo>
                  <a:lnTo>
                    <a:pt x="928" y="584"/>
                  </a:lnTo>
                  <a:lnTo>
                    <a:pt x="938" y="582"/>
                  </a:lnTo>
                  <a:lnTo>
                    <a:pt x="949" y="580"/>
                  </a:lnTo>
                  <a:lnTo>
                    <a:pt x="958" y="578"/>
                  </a:lnTo>
                  <a:lnTo>
                    <a:pt x="968" y="577"/>
                  </a:lnTo>
                  <a:lnTo>
                    <a:pt x="979" y="573"/>
                  </a:lnTo>
                  <a:lnTo>
                    <a:pt x="989" y="571"/>
                  </a:lnTo>
                  <a:lnTo>
                    <a:pt x="998" y="569"/>
                  </a:lnTo>
                  <a:lnTo>
                    <a:pt x="1008" y="567"/>
                  </a:lnTo>
                  <a:lnTo>
                    <a:pt x="1015" y="565"/>
                  </a:lnTo>
                  <a:lnTo>
                    <a:pt x="1025" y="563"/>
                  </a:lnTo>
                  <a:lnTo>
                    <a:pt x="1035" y="561"/>
                  </a:lnTo>
                  <a:lnTo>
                    <a:pt x="1042" y="559"/>
                  </a:lnTo>
                  <a:lnTo>
                    <a:pt x="1048" y="558"/>
                  </a:lnTo>
                  <a:lnTo>
                    <a:pt x="1055" y="556"/>
                  </a:lnTo>
                  <a:lnTo>
                    <a:pt x="1063" y="554"/>
                  </a:lnTo>
                  <a:lnTo>
                    <a:pt x="1069" y="552"/>
                  </a:lnTo>
                  <a:lnTo>
                    <a:pt x="1074" y="550"/>
                  </a:lnTo>
                  <a:lnTo>
                    <a:pt x="1080" y="548"/>
                  </a:lnTo>
                  <a:lnTo>
                    <a:pt x="1084" y="546"/>
                  </a:lnTo>
                  <a:lnTo>
                    <a:pt x="1092" y="544"/>
                  </a:lnTo>
                  <a:lnTo>
                    <a:pt x="1097" y="542"/>
                  </a:lnTo>
                  <a:lnTo>
                    <a:pt x="1101" y="539"/>
                  </a:lnTo>
                  <a:lnTo>
                    <a:pt x="1103" y="537"/>
                  </a:lnTo>
                  <a:lnTo>
                    <a:pt x="1095" y="525"/>
                  </a:lnTo>
                  <a:lnTo>
                    <a:pt x="1088" y="514"/>
                  </a:lnTo>
                  <a:lnTo>
                    <a:pt x="1080" y="502"/>
                  </a:lnTo>
                  <a:lnTo>
                    <a:pt x="1073" y="491"/>
                  </a:lnTo>
                  <a:lnTo>
                    <a:pt x="1063" y="480"/>
                  </a:lnTo>
                  <a:lnTo>
                    <a:pt x="1054" y="468"/>
                  </a:lnTo>
                  <a:lnTo>
                    <a:pt x="1044" y="459"/>
                  </a:lnTo>
                  <a:lnTo>
                    <a:pt x="1036" y="449"/>
                  </a:lnTo>
                  <a:lnTo>
                    <a:pt x="1025" y="438"/>
                  </a:lnTo>
                  <a:lnTo>
                    <a:pt x="1015" y="428"/>
                  </a:lnTo>
                  <a:lnTo>
                    <a:pt x="1004" y="419"/>
                  </a:lnTo>
                  <a:lnTo>
                    <a:pt x="995" y="411"/>
                  </a:lnTo>
                  <a:lnTo>
                    <a:pt x="983" y="402"/>
                  </a:lnTo>
                  <a:lnTo>
                    <a:pt x="972" y="392"/>
                  </a:lnTo>
                  <a:lnTo>
                    <a:pt x="958" y="385"/>
                  </a:lnTo>
                  <a:lnTo>
                    <a:pt x="949" y="377"/>
                  </a:lnTo>
                  <a:lnTo>
                    <a:pt x="936" y="367"/>
                  </a:lnTo>
                  <a:lnTo>
                    <a:pt x="922" y="360"/>
                  </a:lnTo>
                  <a:lnTo>
                    <a:pt x="909" y="354"/>
                  </a:lnTo>
                  <a:lnTo>
                    <a:pt x="898" y="346"/>
                  </a:lnTo>
                  <a:lnTo>
                    <a:pt x="882" y="339"/>
                  </a:lnTo>
                  <a:lnTo>
                    <a:pt x="869" y="333"/>
                  </a:lnTo>
                  <a:lnTo>
                    <a:pt x="856" y="326"/>
                  </a:lnTo>
                  <a:lnTo>
                    <a:pt x="842" y="320"/>
                  </a:lnTo>
                  <a:lnTo>
                    <a:pt x="827" y="314"/>
                  </a:lnTo>
                  <a:lnTo>
                    <a:pt x="814" y="308"/>
                  </a:lnTo>
                  <a:lnTo>
                    <a:pt x="799" y="303"/>
                  </a:lnTo>
                  <a:lnTo>
                    <a:pt x="785" y="299"/>
                  </a:lnTo>
                  <a:lnTo>
                    <a:pt x="770" y="295"/>
                  </a:lnTo>
                  <a:lnTo>
                    <a:pt x="755" y="289"/>
                  </a:lnTo>
                  <a:lnTo>
                    <a:pt x="740" y="286"/>
                  </a:lnTo>
                  <a:lnTo>
                    <a:pt x="726" y="284"/>
                  </a:lnTo>
                  <a:lnTo>
                    <a:pt x="709" y="280"/>
                  </a:lnTo>
                  <a:lnTo>
                    <a:pt x="694" y="276"/>
                  </a:lnTo>
                  <a:lnTo>
                    <a:pt x="679" y="274"/>
                  </a:lnTo>
                  <a:lnTo>
                    <a:pt x="664" y="272"/>
                  </a:lnTo>
                  <a:lnTo>
                    <a:pt x="648" y="269"/>
                  </a:lnTo>
                  <a:lnTo>
                    <a:pt x="633" y="267"/>
                  </a:lnTo>
                  <a:lnTo>
                    <a:pt x="618" y="267"/>
                  </a:lnTo>
                  <a:lnTo>
                    <a:pt x="603" y="265"/>
                  </a:lnTo>
                  <a:lnTo>
                    <a:pt x="586" y="263"/>
                  </a:lnTo>
                  <a:lnTo>
                    <a:pt x="570" y="263"/>
                  </a:lnTo>
                  <a:lnTo>
                    <a:pt x="555" y="263"/>
                  </a:lnTo>
                  <a:lnTo>
                    <a:pt x="540" y="265"/>
                  </a:lnTo>
                  <a:lnTo>
                    <a:pt x="525" y="265"/>
                  </a:lnTo>
                  <a:lnTo>
                    <a:pt x="510" y="267"/>
                  </a:lnTo>
                  <a:lnTo>
                    <a:pt x="494" y="267"/>
                  </a:lnTo>
                  <a:lnTo>
                    <a:pt x="479" y="269"/>
                  </a:lnTo>
                  <a:lnTo>
                    <a:pt x="462" y="270"/>
                  </a:lnTo>
                  <a:lnTo>
                    <a:pt x="449" y="272"/>
                  </a:lnTo>
                  <a:lnTo>
                    <a:pt x="434" y="276"/>
                  </a:lnTo>
                  <a:lnTo>
                    <a:pt x="418" y="278"/>
                  </a:lnTo>
                  <a:lnTo>
                    <a:pt x="403" y="282"/>
                  </a:lnTo>
                  <a:lnTo>
                    <a:pt x="390" y="286"/>
                  </a:lnTo>
                  <a:lnTo>
                    <a:pt x="375" y="289"/>
                  </a:lnTo>
                  <a:lnTo>
                    <a:pt x="361" y="295"/>
                  </a:lnTo>
                  <a:lnTo>
                    <a:pt x="346" y="299"/>
                  </a:lnTo>
                  <a:lnTo>
                    <a:pt x="333" y="305"/>
                  </a:lnTo>
                  <a:lnTo>
                    <a:pt x="319" y="310"/>
                  </a:lnTo>
                  <a:lnTo>
                    <a:pt x="306" y="316"/>
                  </a:lnTo>
                  <a:lnTo>
                    <a:pt x="293" y="324"/>
                  </a:lnTo>
                  <a:lnTo>
                    <a:pt x="280" y="329"/>
                  </a:lnTo>
                  <a:lnTo>
                    <a:pt x="266" y="337"/>
                  </a:lnTo>
                  <a:lnTo>
                    <a:pt x="255" y="346"/>
                  </a:lnTo>
                  <a:lnTo>
                    <a:pt x="247" y="343"/>
                  </a:lnTo>
                  <a:lnTo>
                    <a:pt x="240" y="339"/>
                  </a:lnTo>
                  <a:lnTo>
                    <a:pt x="232" y="335"/>
                  </a:lnTo>
                  <a:lnTo>
                    <a:pt x="224" y="331"/>
                  </a:lnTo>
                  <a:lnTo>
                    <a:pt x="217" y="327"/>
                  </a:lnTo>
                  <a:lnTo>
                    <a:pt x="209" y="326"/>
                  </a:lnTo>
                  <a:lnTo>
                    <a:pt x="203" y="322"/>
                  </a:lnTo>
                  <a:lnTo>
                    <a:pt x="198" y="318"/>
                  </a:lnTo>
                  <a:lnTo>
                    <a:pt x="190" y="314"/>
                  </a:lnTo>
                  <a:lnTo>
                    <a:pt x="183" y="312"/>
                  </a:lnTo>
                  <a:lnTo>
                    <a:pt x="177" y="308"/>
                  </a:lnTo>
                  <a:lnTo>
                    <a:pt x="171" y="305"/>
                  </a:lnTo>
                  <a:lnTo>
                    <a:pt x="163" y="303"/>
                  </a:lnTo>
                  <a:lnTo>
                    <a:pt x="160" y="299"/>
                  </a:lnTo>
                  <a:lnTo>
                    <a:pt x="152" y="295"/>
                  </a:lnTo>
                  <a:lnTo>
                    <a:pt x="148" y="293"/>
                  </a:lnTo>
                  <a:lnTo>
                    <a:pt x="141" y="289"/>
                  </a:lnTo>
                  <a:lnTo>
                    <a:pt x="135" y="286"/>
                  </a:lnTo>
                  <a:lnTo>
                    <a:pt x="129" y="282"/>
                  </a:lnTo>
                  <a:lnTo>
                    <a:pt x="125" y="280"/>
                  </a:lnTo>
                  <a:lnTo>
                    <a:pt x="120" y="278"/>
                  </a:lnTo>
                  <a:lnTo>
                    <a:pt x="114" y="274"/>
                  </a:lnTo>
                  <a:lnTo>
                    <a:pt x="110" y="270"/>
                  </a:lnTo>
                  <a:lnTo>
                    <a:pt x="105" y="269"/>
                  </a:lnTo>
                  <a:lnTo>
                    <a:pt x="101" y="265"/>
                  </a:lnTo>
                  <a:lnTo>
                    <a:pt x="95" y="263"/>
                  </a:lnTo>
                  <a:lnTo>
                    <a:pt x="91" y="259"/>
                  </a:lnTo>
                  <a:lnTo>
                    <a:pt x="86" y="257"/>
                  </a:lnTo>
                  <a:lnTo>
                    <a:pt x="78" y="251"/>
                  </a:lnTo>
                  <a:lnTo>
                    <a:pt x="70" y="246"/>
                  </a:lnTo>
                  <a:lnTo>
                    <a:pt x="63" y="240"/>
                  </a:lnTo>
                  <a:lnTo>
                    <a:pt x="55" y="236"/>
                  </a:lnTo>
                  <a:lnTo>
                    <a:pt x="47" y="231"/>
                  </a:lnTo>
                  <a:lnTo>
                    <a:pt x="42" y="225"/>
                  </a:lnTo>
                  <a:lnTo>
                    <a:pt x="34" y="219"/>
                  </a:lnTo>
                  <a:lnTo>
                    <a:pt x="30" y="215"/>
                  </a:lnTo>
                  <a:lnTo>
                    <a:pt x="25" y="210"/>
                  </a:lnTo>
                  <a:lnTo>
                    <a:pt x="21" y="206"/>
                  </a:lnTo>
                  <a:lnTo>
                    <a:pt x="17" y="202"/>
                  </a:lnTo>
                  <a:lnTo>
                    <a:pt x="13" y="198"/>
                  </a:lnTo>
                  <a:lnTo>
                    <a:pt x="9" y="194"/>
                  </a:lnTo>
                  <a:lnTo>
                    <a:pt x="8" y="191"/>
                  </a:lnTo>
                  <a:lnTo>
                    <a:pt x="2" y="183"/>
                  </a:lnTo>
                  <a:lnTo>
                    <a:pt x="0" y="177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82BF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732213" y="1069975"/>
              <a:ext cx="1165225" cy="560388"/>
            </a:xfrm>
            <a:custGeom>
              <a:avLst/>
              <a:gdLst>
                <a:gd name="T0" fmla="*/ 17 w 1468"/>
                <a:gd name="T1" fmla="*/ 152 h 707"/>
                <a:gd name="T2" fmla="*/ 64 w 1468"/>
                <a:gd name="T3" fmla="*/ 133 h 707"/>
                <a:gd name="T4" fmla="*/ 135 w 1468"/>
                <a:gd name="T5" fmla="*/ 110 h 707"/>
                <a:gd name="T6" fmla="*/ 228 w 1468"/>
                <a:gd name="T7" fmla="*/ 80 h 707"/>
                <a:gd name="T8" fmla="*/ 338 w 1468"/>
                <a:gd name="T9" fmla="*/ 51 h 707"/>
                <a:gd name="T10" fmla="*/ 464 w 1468"/>
                <a:gd name="T11" fmla="*/ 27 h 707"/>
                <a:gd name="T12" fmla="*/ 601 w 1468"/>
                <a:gd name="T13" fmla="*/ 8 h 707"/>
                <a:gd name="T14" fmla="*/ 747 w 1468"/>
                <a:gd name="T15" fmla="*/ 0 h 707"/>
                <a:gd name="T16" fmla="*/ 899 w 1468"/>
                <a:gd name="T17" fmla="*/ 4 h 707"/>
                <a:gd name="T18" fmla="*/ 1053 w 1468"/>
                <a:gd name="T19" fmla="*/ 25 h 707"/>
                <a:gd name="T20" fmla="*/ 1190 w 1468"/>
                <a:gd name="T21" fmla="*/ 65 h 707"/>
                <a:gd name="T22" fmla="*/ 1232 w 1468"/>
                <a:gd name="T23" fmla="*/ 114 h 707"/>
                <a:gd name="T24" fmla="*/ 1270 w 1468"/>
                <a:gd name="T25" fmla="*/ 171 h 707"/>
                <a:gd name="T26" fmla="*/ 1306 w 1468"/>
                <a:gd name="T27" fmla="*/ 230 h 707"/>
                <a:gd name="T28" fmla="*/ 1339 w 1468"/>
                <a:gd name="T29" fmla="*/ 295 h 707"/>
                <a:gd name="T30" fmla="*/ 1369 w 1468"/>
                <a:gd name="T31" fmla="*/ 361 h 707"/>
                <a:gd name="T32" fmla="*/ 1394 w 1468"/>
                <a:gd name="T33" fmla="*/ 428 h 707"/>
                <a:gd name="T34" fmla="*/ 1416 w 1468"/>
                <a:gd name="T35" fmla="*/ 494 h 707"/>
                <a:gd name="T36" fmla="*/ 1436 w 1468"/>
                <a:gd name="T37" fmla="*/ 559 h 707"/>
                <a:gd name="T38" fmla="*/ 1451 w 1468"/>
                <a:gd name="T39" fmla="*/ 620 h 707"/>
                <a:gd name="T40" fmla="*/ 1462 w 1468"/>
                <a:gd name="T41" fmla="*/ 679 h 707"/>
                <a:gd name="T42" fmla="*/ 1453 w 1468"/>
                <a:gd name="T43" fmla="*/ 698 h 707"/>
                <a:gd name="T44" fmla="*/ 1422 w 1468"/>
                <a:gd name="T45" fmla="*/ 685 h 707"/>
                <a:gd name="T46" fmla="*/ 1388 w 1468"/>
                <a:gd name="T47" fmla="*/ 671 h 707"/>
                <a:gd name="T48" fmla="*/ 1354 w 1468"/>
                <a:gd name="T49" fmla="*/ 658 h 707"/>
                <a:gd name="T50" fmla="*/ 1316 w 1468"/>
                <a:gd name="T51" fmla="*/ 646 h 707"/>
                <a:gd name="T52" fmla="*/ 1274 w 1468"/>
                <a:gd name="T53" fmla="*/ 637 h 707"/>
                <a:gd name="T54" fmla="*/ 1230 w 1468"/>
                <a:gd name="T55" fmla="*/ 627 h 707"/>
                <a:gd name="T56" fmla="*/ 1183 w 1468"/>
                <a:gd name="T57" fmla="*/ 620 h 707"/>
                <a:gd name="T58" fmla="*/ 1133 w 1468"/>
                <a:gd name="T59" fmla="*/ 616 h 707"/>
                <a:gd name="T60" fmla="*/ 1080 w 1468"/>
                <a:gd name="T61" fmla="*/ 612 h 707"/>
                <a:gd name="T62" fmla="*/ 1023 w 1468"/>
                <a:gd name="T63" fmla="*/ 612 h 707"/>
                <a:gd name="T64" fmla="*/ 983 w 1468"/>
                <a:gd name="T65" fmla="*/ 612 h 707"/>
                <a:gd name="T66" fmla="*/ 945 w 1468"/>
                <a:gd name="T67" fmla="*/ 614 h 707"/>
                <a:gd name="T68" fmla="*/ 909 w 1468"/>
                <a:gd name="T69" fmla="*/ 618 h 707"/>
                <a:gd name="T70" fmla="*/ 869 w 1468"/>
                <a:gd name="T71" fmla="*/ 622 h 707"/>
                <a:gd name="T72" fmla="*/ 831 w 1468"/>
                <a:gd name="T73" fmla="*/ 626 h 707"/>
                <a:gd name="T74" fmla="*/ 793 w 1468"/>
                <a:gd name="T75" fmla="*/ 629 h 707"/>
                <a:gd name="T76" fmla="*/ 755 w 1468"/>
                <a:gd name="T77" fmla="*/ 631 h 707"/>
                <a:gd name="T78" fmla="*/ 719 w 1468"/>
                <a:gd name="T79" fmla="*/ 631 h 707"/>
                <a:gd name="T80" fmla="*/ 684 w 1468"/>
                <a:gd name="T81" fmla="*/ 626 h 707"/>
                <a:gd name="T82" fmla="*/ 652 w 1468"/>
                <a:gd name="T83" fmla="*/ 620 h 707"/>
                <a:gd name="T84" fmla="*/ 1078 w 1468"/>
                <a:gd name="T85" fmla="*/ 523 h 707"/>
                <a:gd name="T86" fmla="*/ 1032 w 1468"/>
                <a:gd name="T87" fmla="*/ 453 h 707"/>
                <a:gd name="T88" fmla="*/ 973 w 1468"/>
                <a:gd name="T89" fmla="*/ 394 h 707"/>
                <a:gd name="T90" fmla="*/ 903 w 1468"/>
                <a:gd name="T91" fmla="*/ 342 h 707"/>
                <a:gd name="T92" fmla="*/ 823 w 1468"/>
                <a:gd name="T93" fmla="*/ 299 h 707"/>
                <a:gd name="T94" fmla="*/ 736 w 1468"/>
                <a:gd name="T95" fmla="*/ 266 h 707"/>
                <a:gd name="T96" fmla="*/ 642 w 1468"/>
                <a:gd name="T97" fmla="*/ 243 h 707"/>
                <a:gd name="T98" fmla="*/ 549 w 1468"/>
                <a:gd name="T99" fmla="*/ 234 h 707"/>
                <a:gd name="T100" fmla="*/ 458 w 1468"/>
                <a:gd name="T101" fmla="*/ 238 h 707"/>
                <a:gd name="T102" fmla="*/ 367 w 1468"/>
                <a:gd name="T103" fmla="*/ 255 h 707"/>
                <a:gd name="T104" fmla="*/ 283 w 1468"/>
                <a:gd name="T105" fmla="*/ 287 h 707"/>
                <a:gd name="T106" fmla="*/ 216 w 1468"/>
                <a:gd name="T107" fmla="*/ 310 h 707"/>
                <a:gd name="T108" fmla="*/ 178 w 1468"/>
                <a:gd name="T109" fmla="*/ 291 h 707"/>
                <a:gd name="T110" fmla="*/ 142 w 1468"/>
                <a:gd name="T111" fmla="*/ 270 h 707"/>
                <a:gd name="T112" fmla="*/ 112 w 1468"/>
                <a:gd name="T113" fmla="*/ 255 h 707"/>
                <a:gd name="T114" fmla="*/ 78 w 1468"/>
                <a:gd name="T115" fmla="*/ 234 h 707"/>
                <a:gd name="T116" fmla="*/ 38 w 1468"/>
                <a:gd name="T117" fmla="*/ 205 h 707"/>
                <a:gd name="T118" fmla="*/ 7 w 1468"/>
                <a:gd name="T119" fmla="*/ 173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68" h="707">
                  <a:moveTo>
                    <a:pt x="0" y="162"/>
                  </a:moveTo>
                  <a:lnTo>
                    <a:pt x="2" y="160"/>
                  </a:lnTo>
                  <a:lnTo>
                    <a:pt x="5" y="158"/>
                  </a:lnTo>
                  <a:lnTo>
                    <a:pt x="7" y="156"/>
                  </a:lnTo>
                  <a:lnTo>
                    <a:pt x="13" y="156"/>
                  </a:lnTo>
                  <a:lnTo>
                    <a:pt x="17" y="152"/>
                  </a:lnTo>
                  <a:lnTo>
                    <a:pt x="24" y="150"/>
                  </a:lnTo>
                  <a:lnTo>
                    <a:pt x="30" y="146"/>
                  </a:lnTo>
                  <a:lnTo>
                    <a:pt x="38" y="145"/>
                  </a:lnTo>
                  <a:lnTo>
                    <a:pt x="45" y="141"/>
                  </a:lnTo>
                  <a:lnTo>
                    <a:pt x="55" y="137"/>
                  </a:lnTo>
                  <a:lnTo>
                    <a:pt x="64" y="133"/>
                  </a:lnTo>
                  <a:lnTo>
                    <a:pt x="74" y="131"/>
                  </a:lnTo>
                  <a:lnTo>
                    <a:pt x="85" y="126"/>
                  </a:lnTo>
                  <a:lnTo>
                    <a:pt x="97" y="122"/>
                  </a:lnTo>
                  <a:lnTo>
                    <a:pt x="108" y="118"/>
                  </a:lnTo>
                  <a:lnTo>
                    <a:pt x="123" y="114"/>
                  </a:lnTo>
                  <a:lnTo>
                    <a:pt x="135" y="110"/>
                  </a:lnTo>
                  <a:lnTo>
                    <a:pt x="148" y="105"/>
                  </a:lnTo>
                  <a:lnTo>
                    <a:pt x="163" y="99"/>
                  </a:lnTo>
                  <a:lnTo>
                    <a:pt x="178" y="95"/>
                  </a:lnTo>
                  <a:lnTo>
                    <a:pt x="194" y="89"/>
                  </a:lnTo>
                  <a:lnTo>
                    <a:pt x="211" y="86"/>
                  </a:lnTo>
                  <a:lnTo>
                    <a:pt x="228" y="80"/>
                  </a:lnTo>
                  <a:lnTo>
                    <a:pt x="245" y="76"/>
                  </a:lnTo>
                  <a:lnTo>
                    <a:pt x="262" y="72"/>
                  </a:lnTo>
                  <a:lnTo>
                    <a:pt x="281" y="67"/>
                  </a:lnTo>
                  <a:lnTo>
                    <a:pt x="298" y="63"/>
                  </a:lnTo>
                  <a:lnTo>
                    <a:pt x="319" y="57"/>
                  </a:lnTo>
                  <a:lnTo>
                    <a:pt x="338" y="51"/>
                  </a:lnTo>
                  <a:lnTo>
                    <a:pt x="357" y="48"/>
                  </a:lnTo>
                  <a:lnTo>
                    <a:pt x="378" y="44"/>
                  </a:lnTo>
                  <a:lnTo>
                    <a:pt x="399" y="40"/>
                  </a:lnTo>
                  <a:lnTo>
                    <a:pt x="420" y="34"/>
                  </a:lnTo>
                  <a:lnTo>
                    <a:pt x="441" y="31"/>
                  </a:lnTo>
                  <a:lnTo>
                    <a:pt x="464" y="27"/>
                  </a:lnTo>
                  <a:lnTo>
                    <a:pt x="485" y="23"/>
                  </a:lnTo>
                  <a:lnTo>
                    <a:pt x="507" y="19"/>
                  </a:lnTo>
                  <a:lnTo>
                    <a:pt x="530" y="15"/>
                  </a:lnTo>
                  <a:lnTo>
                    <a:pt x="553" y="13"/>
                  </a:lnTo>
                  <a:lnTo>
                    <a:pt x="578" y="10"/>
                  </a:lnTo>
                  <a:lnTo>
                    <a:pt x="601" y="8"/>
                  </a:lnTo>
                  <a:lnTo>
                    <a:pt x="623" y="6"/>
                  </a:lnTo>
                  <a:lnTo>
                    <a:pt x="648" y="4"/>
                  </a:lnTo>
                  <a:lnTo>
                    <a:pt x="673" y="2"/>
                  </a:lnTo>
                  <a:lnTo>
                    <a:pt x="698" y="0"/>
                  </a:lnTo>
                  <a:lnTo>
                    <a:pt x="722" y="0"/>
                  </a:lnTo>
                  <a:lnTo>
                    <a:pt x="747" y="0"/>
                  </a:lnTo>
                  <a:lnTo>
                    <a:pt x="774" y="0"/>
                  </a:lnTo>
                  <a:lnTo>
                    <a:pt x="797" y="0"/>
                  </a:lnTo>
                  <a:lnTo>
                    <a:pt x="823" y="0"/>
                  </a:lnTo>
                  <a:lnTo>
                    <a:pt x="848" y="0"/>
                  </a:lnTo>
                  <a:lnTo>
                    <a:pt x="874" y="2"/>
                  </a:lnTo>
                  <a:lnTo>
                    <a:pt x="899" y="4"/>
                  </a:lnTo>
                  <a:lnTo>
                    <a:pt x="924" y="6"/>
                  </a:lnTo>
                  <a:lnTo>
                    <a:pt x="951" y="8"/>
                  </a:lnTo>
                  <a:lnTo>
                    <a:pt x="977" y="11"/>
                  </a:lnTo>
                  <a:lnTo>
                    <a:pt x="1002" y="15"/>
                  </a:lnTo>
                  <a:lnTo>
                    <a:pt x="1029" y="19"/>
                  </a:lnTo>
                  <a:lnTo>
                    <a:pt x="1053" y="25"/>
                  </a:lnTo>
                  <a:lnTo>
                    <a:pt x="1080" y="31"/>
                  </a:lnTo>
                  <a:lnTo>
                    <a:pt x="1106" y="36"/>
                  </a:lnTo>
                  <a:lnTo>
                    <a:pt x="1131" y="42"/>
                  </a:lnTo>
                  <a:lnTo>
                    <a:pt x="1158" y="50"/>
                  </a:lnTo>
                  <a:lnTo>
                    <a:pt x="1184" y="57"/>
                  </a:lnTo>
                  <a:lnTo>
                    <a:pt x="1190" y="65"/>
                  </a:lnTo>
                  <a:lnTo>
                    <a:pt x="1198" y="72"/>
                  </a:lnTo>
                  <a:lnTo>
                    <a:pt x="1205" y="80"/>
                  </a:lnTo>
                  <a:lnTo>
                    <a:pt x="1213" y="89"/>
                  </a:lnTo>
                  <a:lnTo>
                    <a:pt x="1219" y="97"/>
                  </a:lnTo>
                  <a:lnTo>
                    <a:pt x="1226" y="105"/>
                  </a:lnTo>
                  <a:lnTo>
                    <a:pt x="1232" y="114"/>
                  </a:lnTo>
                  <a:lnTo>
                    <a:pt x="1240" y="124"/>
                  </a:lnTo>
                  <a:lnTo>
                    <a:pt x="1245" y="133"/>
                  </a:lnTo>
                  <a:lnTo>
                    <a:pt x="1253" y="141"/>
                  </a:lnTo>
                  <a:lnTo>
                    <a:pt x="1259" y="150"/>
                  </a:lnTo>
                  <a:lnTo>
                    <a:pt x="1264" y="162"/>
                  </a:lnTo>
                  <a:lnTo>
                    <a:pt x="1270" y="171"/>
                  </a:lnTo>
                  <a:lnTo>
                    <a:pt x="1278" y="181"/>
                  </a:lnTo>
                  <a:lnTo>
                    <a:pt x="1283" y="190"/>
                  </a:lnTo>
                  <a:lnTo>
                    <a:pt x="1291" y="202"/>
                  </a:lnTo>
                  <a:lnTo>
                    <a:pt x="1295" y="211"/>
                  </a:lnTo>
                  <a:lnTo>
                    <a:pt x="1300" y="221"/>
                  </a:lnTo>
                  <a:lnTo>
                    <a:pt x="1306" y="230"/>
                  </a:lnTo>
                  <a:lnTo>
                    <a:pt x="1312" y="242"/>
                  </a:lnTo>
                  <a:lnTo>
                    <a:pt x="1318" y="251"/>
                  </a:lnTo>
                  <a:lnTo>
                    <a:pt x="1323" y="262"/>
                  </a:lnTo>
                  <a:lnTo>
                    <a:pt x="1329" y="274"/>
                  </a:lnTo>
                  <a:lnTo>
                    <a:pt x="1335" y="285"/>
                  </a:lnTo>
                  <a:lnTo>
                    <a:pt x="1339" y="295"/>
                  </a:lnTo>
                  <a:lnTo>
                    <a:pt x="1344" y="306"/>
                  </a:lnTo>
                  <a:lnTo>
                    <a:pt x="1348" y="318"/>
                  </a:lnTo>
                  <a:lnTo>
                    <a:pt x="1354" y="327"/>
                  </a:lnTo>
                  <a:lnTo>
                    <a:pt x="1359" y="338"/>
                  </a:lnTo>
                  <a:lnTo>
                    <a:pt x="1363" y="350"/>
                  </a:lnTo>
                  <a:lnTo>
                    <a:pt x="1369" y="361"/>
                  </a:lnTo>
                  <a:lnTo>
                    <a:pt x="1373" y="373"/>
                  </a:lnTo>
                  <a:lnTo>
                    <a:pt x="1378" y="384"/>
                  </a:lnTo>
                  <a:lnTo>
                    <a:pt x="1382" y="396"/>
                  </a:lnTo>
                  <a:lnTo>
                    <a:pt x="1386" y="405"/>
                  </a:lnTo>
                  <a:lnTo>
                    <a:pt x="1390" y="416"/>
                  </a:lnTo>
                  <a:lnTo>
                    <a:pt x="1394" y="428"/>
                  </a:lnTo>
                  <a:lnTo>
                    <a:pt x="1397" y="439"/>
                  </a:lnTo>
                  <a:lnTo>
                    <a:pt x="1401" y="451"/>
                  </a:lnTo>
                  <a:lnTo>
                    <a:pt x="1407" y="462"/>
                  </a:lnTo>
                  <a:lnTo>
                    <a:pt x="1409" y="472"/>
                  </a:lnTo>
                  <a:lnTo>
                    <a:pt x="1413" y="483"/>
                  </a:lnTo>
                  <a:lnTo>
                    <a:pt x="1416" y="494"/>
                  </a:lnTo>
                  <a:lnTo>
                    <a:pt x="1420" y="506"/>
                  </a:lnTo>
                  <a:lnTo>
                    <a:pt x="1422" y="515"/>
                  </a:lnTo>
                  <a:lnTo>
                    <a:pt x="1426" y="527"/>
                  </a:lnTo>
                  <a:lnTo>
                    <a:pt x="1430" y="538"/>
                  </a:lnTo>
                  <a:lnTo>
                    <a:pt x="1434" y="550"/>
                  </a:lnTo>
                  <a:lnTo>
                    <a:pt x="1436" y="559"/>
                  </a:lnTo>
                  <a:lnTo>
                    <a:pt x="1437" y="570"/>
                  </a:lnTo>
                  <a:lnTo>
                    <a:pt x="1441" y="580"/>
                  </a:lnTo>
                  <a:lnTo>
                    <a:pt x="1443" y="591"/>
                  </a:lnTo>
                  <a:lnTo>
                    <a:pt x="1445" y="601"/>
                  </a:lnTo>
                  <a:lnTo>
                    <a:pt x="1449" y="610"/>
                  </a:lnTo>
                  <a:lnTo>
                    <a:pt x="1451" y="620"/>
                  </a:lnTo>
                  <a:lnTo>
                    <a:pt x="1453" y="631"/>
                  </a:lnTo>
                  <a:lnTo>
                    <a:pt x="1455" y="641"/>
                  </a:lnTo>
                  <a:lnTo>
                    <a:pt x="1456" y="650"/>
                  </a:lnTo>
                  <a:lnTo>
                    <a:pt x="1458" y="660"/>
                  </a:lnTo>
                  <a:lnTo>
                    <a:pt x="1460" y="669"/>
                  </a:lnTo>
                  <a:lnTo>
                    <a:pt x="1462" y="679"/>
                  </a:lnTo>
                  <a:lnTo>
                    <a:pt x="1464" y="688"/>
                  </a:lnTo>
                  <a:lnTo>
                    <a:pt x="1466" y="698"/>
                  </a:lnTo>
                  <a:lnTo>
                    <a:pt x="1468" y="707"/>
                  </a:lnTo>
                  <a:lnTo>
                    <a:pt x="1462" y="704"/>
                  </a:lnTo>
                  <a:lnTo>
                    <a:pt x="1456" y="702"/>
                  </a:lnTo>
                  <a:lnTo>
                    <a:pt x="1453" y="698"/>
                  </a:lnTo>
                  <a:lnTo>
                    <a:pt x="1447" y="696"/>
                  </a:lnTo>
                  <a:lnTo>
                    <a:pt x="1441" y="694"/>
                  </a:lnTo>
                  <a:lnTo>
                    <a:pt x="1437" y="692"/>
                  </a:lnTo>
                  <a:lnTo>
                    <a:pt x="1432" y="688"/>
                  </a:lnTo>
                  <a:lnTo>
                    <a:pt x="1428" y="686"/>
                  </a:lnTo>
                  <a:lnTo>
                    <a:pt x="1422" y="685"/>
                  </a:lnTo>
                  <a:lnTo>
                    <a:pt x="1416" y="683"/>
                  </a:lnTo>
                  <a:lnTo>
                    <a:pt x="1411" y="679"/>
                  </a:lnTo>
                  <a:lnTo>
                    <a:pt x="1405" y="677"/>
                  </a:lnTo>
                  <a:lnTo>
                    <a:pt x="1399" y="675"/>
                  </a:lnTo>
                  <a:lnTo>
                    <a:pt x="1394" y="673"/>
                  </a:lnTo>
                  <a:lnTo>
                    <a:pt x="1388" y="671"/>
                  </a:lnTo>
                  <a:lnTo>
                    <a:pt x="1384" y="669"/>
                  </a:lnTo>
                  <a:lnTo>
                    <a:pt x="1378" y="666"/>
                  </a:lnTo>
                  <a:lnTo>
                    <a:pt x="1373" y="664"/>
                  </a:lnTo>
                  <a:lnTo>
                    <a:pt x="1365" y="662"/>
                  </a:lnTo>
                  <a:lnTo>
                    <a:pt x="1359" y="660"/>
                  </a:lnTo>
                  <a:lnTo>
                    <a:pt x="1354" y="658"/>
                  </a:lnTo>
                  <a:lnTo>
                    <a:pt x="1348" y="656"/>
                  </a:lnTo>
                  <a:lnTo>
                    <a:pt x="1342" y="654"/>
                  </a:lnTo>
                  <a:lnTo>
                    <a:pt x="1337" y="652"/>
                  </a:lnTo>
                  <a:lnTo>
                    <a:pt x="1329" y="650"/>
                  </a:lnTo>
                  <a:lnTo>
                    <a:pt x="1321" y="648"/>
                  </a:lnTo>
                  <a:lnTo>
                    <a:pt x="1316" y="646"/>
                  </a:lnTo>
                  <a:lnTo>
                    <a:pt x="1310" y="645"/>
                  </a:lnTo>
                  <a:lnTo>
                    <a:pt x="1302" y="643"/>
                  </a:lnTo>
                  <a:lnTo>
                    <a:pt x="1295" y="641"/>
                  </a:lnTo>
                  <a:lnTo>
                    <a:pt x="1289" y="641"/>
                  </a:lnTo>
                  <a:lnTo>
                    <a:pt x="1283" y="639"/>
                  </a:lnTo>
                  <a:lnTo>
                    <a:pt x="1274" y="637"/>
                  </a:lnTo>
                  <a:lnTo>
                    <a:pt x="1268" y="635"/>
                  </a:lnTo>
                  <a:lnTo>
                    <a:pt x="1261" y="633"/>
                  </a:lnTo>
                  <a:lnTo>
                    <a:pt x="1253" y="631"/>
                  </a:lnTo>
                  <a:lnTo>
                    <a:pt x="1245" y="629"/>
                  </a:lnTo>
                  <a:lnTo>
                    <a:pt x="1238" y="629"/>
                  </a:lnTo>
                  <a:lnTo>
                    <a:pt x="1230" y="627"/>
                  </a:lnTo>
                  <a:lnTo>
                    <a:pt x="1223" y="627"/>
                  </a:lnTo>
                  <a:lnTo>
                    <a:pt x="1215" y="626"/>
                  </a:lnTo>
                  <a:lnTo>
                    <a:pt x="1207" y="624"/>
                  </a:lnTo>
                  <a:lnTo>
                    <a:pt x="1200" y="624"/>
                  </a:lnTo>
                  <a:lnTo>
                    <a:pt x="1192" y="622"/>
                  </a:lnTo>
                  <a:lnTo>
                    <a:pt x="1183" y="620"/>
                  </a:lnTo>
                  <a:lnTo>
                    <a:pt x="1177" y="620"/>
                  </a:lnTo>
                  <a:lnTo>
                    <a:pt x="1167" y="620"/>
                  </a:lnTo>
                  <a:lnTo>
                    <a:pt x="1160" y="620"/>
                  </a:lnTo>
                  <a:lnTo>
                    <a:pt x="1150" y="618"/>
                  </a:lnTo>
                  <a:lnTo>
                    <a:pt x="1143" y="616"/>
                  </a:lnTo>
                  <a:lnTo>
                    <a:pt x="1133" y="616"/>
                  </a:lnTo>
                  <a:lnTo>
                    <a:pt x="1126" y="614"/>
                  </a:lnTo>
                  <a:lnTo>
                    <a:pt x="1116" y="614"/>
                  </a:lnTo>
                  <a:lnTo>
                    <a:pt x="1106" y="614"/>
                  </a:lnTo>
                  <a:lnTo>
                    <a:pt x="1099" y="614"/>
                  </a:lnTo>
                  <a:lnTo>
                    <a:pt x="1089" y="614"/>
                  </a:lnTo>
                  <a:lnTo>
                    <a:pt x="1080" y="612"/>
                  </a:lnTo>
                  <a:lnTo>
                    <a:pt x="1070" y="612"/>
                  </a:lnTo>
                  <a:lnTo>
                    <a:pt x="1061" y="612"/>
                  </a:lnTo>
                  <a:lnTo>
                    <a:pt x="1053" y="612"/>
                  </a:lnTo>
                  <a:lnTo>
                    <a:pt x="1042" y="612"/>
                  </a:lnTo>
                  <a:lnTo>
                    <a:pt x="1032" y="612"/>
                  </a:lnTo>
                  <a:lnTo>
                    <a:pt x="1023" y="612"/>
                  </a:lnTo>
                  <a:lnTo>
                    <a:pt x="1015" y="612"/>
                  </a:lnTo>
                  <a:lnTo>
                    <a:pt x="1008" y="612"/>
                  </a:lnTo>
                  <a:lnTo>
                    <a:pt x="1002" y="612"/>
                  </a:lnTo>
                  <a:lnTo>
                    <a:pt x="996" y="612"/>
                  </a:lnTo>
                  <a:lnTo>
                    <a:pt x="990" y="612"/>
                  </a:lnTo>
                  <a:lnTo>
                    <a:pt x="983" y="612"/>
                  </a:lnTo>
                  <a:lnTo>
                    <a:pt x="977" y="612"/>
                  </a:lnTo>
                  <a:lnTo>
                    <a:pt x="970" y="612"/>
                  </a:lnTo>
                  <a:lnTo>
                    <a:pt x="966" y="614"/>
                  </a:lnTo>
                  <a:lnTo>
                    <a:pt x="958" y="614"/>
                  </a:lnTo>
                  <a:lnTo>
                    <a:pt x="952" y="614"/>
                  </a:lnTo>
                  <a:lnTo>
                    <a:pt x="945" y="614"/>
                  </a:lnTo>
                  <a:lnTo>
                    <a:pt x="939" y="614"/>
                  </a:lnTo>
                  <a:lnTo>
                    <a:pt x="933" y="614"/>
                  </a:lnTo>
                  <a:lnTo>
                    <a:pt x="928" y="616"/>
                  </a:lnTo>
                  <a:lnTo>
                    <a:pt x="920" y="616"/>
                  </a:lnTo>
                  <a:lnTo>
                    <a:pt x="914" y="618"/>
                  </a:lnTo>
                  <a:lnTo>
                    <a:pt x="909" y="618"/>
                  </a:lnTo>
                  <a:lnTo>
                    <a:pt x="901" y="620"/>
                  </a:lnTo>
                  <a:lnTo>
                    <a:pt x="895" y="620"/>
                  </a:lnTo>
                  <a:lnTo>
                    <a:pt x="890" y="620"/>
                  </a:lnTo>
                  <a:lnTo>
                    <a:pt x="882" y="620"/>
                  </a:lnTo>
                  <a:lnTo>
                    <a:pt x="876" y="622"/>
                  </a:lnTo>
                  <a:lnTo>
                    <a:pt x="869" y="622"/>
                  </a:lnTo>
                  <a:lnTo>
                    <a:pt x="863" y="624"/>
                  </a:lnTo>
                  <a:lnTo>
                    <a:pt x="855" y="624"/>
                  </a:lnTo>
                  <a:lnTo>
                    <a:pt x="850" y="624"/>
                  </a:lnTo>
                  <a:lnTo>
                    <a:pt x="844" y="626"/>
                  </a:lnTo>
                  <a:lnTo>
                    <a:pt x="838" y="626"/>
                  </a:lnTo>
                  <a:lnTo>
                    <a:pt x="831" y="626"/>
                  </a:lnTo>
                  <a:lnTo>
                    <a:pt x="825" y="627"/>
                  </a:lnTo>
                  <a:lnTo>
                    <a:pt x="819" y="627"/>
                  </a:lnTo>
                  <a:lnTo>
                    <a:pt x="814" y="629"/>
                  </a:lnTo>
                  <a:lnTo>
                    <a:pt x="806" y="629"/>
                  </a:lnTo>
                  <a:lnTo>
                    <a:pt x="800" y="629"/>
                  </a:lnTo>
                  <a:lnTo>
                    <a:pt x="793" y="629"/>
                  </a:lnTo>
                  <a:lnTo>
                    <a:pt x="787" y="631"/>
                  </a:lnTo>
                  <a:lnTo>
                    <a:pt x="779" y="631"/>
                  </a:lnTo>
                  <a:lnTo>
                    <a:pt x="774" y="631"/>
                  </a:lnTo>
                  <a:lnTo>
                    <a:pt x="768" y="631"/>
                  </a:lnTo>
                  <a:lnTo>
                    <a:pt x="762" y="631"/>
                  </a:lnTo>
                  <a:lnTo>
                    <a:pt x="755" y="631"/>
                  </a:lnTo>
                  <a:lnTo>
                    <a:pt x="749" y="631"/>
                  </a:lnTo>
                  <a:lnTo>
                    <a:pt x="743" y="631"/>
                  </a:lnTo>
                  <a:lnTo>
                    <a:pt x="738" y="631"/>
                  </a:lnTo>
                  <a:lnTo>
                    <a:pt x="732" y="631"/>
                  </a:lnTo>
                  <a:lnTo>
                    <a:pt x="726" y="631"/>
                  </a:lnTo>
                  <a:lnTo>
                    <a:pt x="719" y="631"/>
                  </a:lnTo>
                  <a:lnTo>
                    <a:pt x="715" y="631"/>
                  </a:lnTo>
                  <a:lnTo>
                    <a:pt x="707" y="629"/>
                  </a:lnTo>
                  <a:lnTo>
                    <a:pt x="701" y="629"/>
                  </a:lnTo>
                  <a:lnTo>
                    <a:pt x="696" y="627"/>
                  </a:lnTo>
                  <a:lnTo>
                    <a:pt x="690" y="627"/>
                  </a:lnTo>
                  <a:lnTo>
                    <a:pt x="684" y="626"/>
                  </a:lnTo>
                  <a:lnTo>
                    <a:pt x="679" y="626"/>
                  </a:lnTo>
                  <a:lnTo>
                    <a:pt x="673" y="624"/>
                  </a:lnTo>
                  <a:lnTo>
                    <a:pt x="669" y="624"/>
                  </a:lnTo>
                  <a:lnTo>
                    <a:pt x="663" y="622"/>
                  </a:lnTo>
                  <a:lnTo>
                    <a:pt x="658" y="620"/>
                  </a:lnTo>
                  <a:lnTo>
                    <a:pt x="652" y="620"/>
                  </a:lnTo>
                  <a:lnTo>
                    <a:pt x="646" y="618"/>
                  </a:lnTo>
                  <a:lnTo>
                    <a:pt x="642" y="614"/>
                  </a:lnTo>
                  <a:lnTo>
                    <a:pt x="637" y="614"/>
                  </a:lnTo>
                  <a:lnTo>
                    <a:pt x="633" y="612"/>
                  </a:lnTo>
                  <a:lnTo>
                    <a:pt x="627" y="610"/>
                  </a:lnTo>
                  <a:lnTo>
                    <a:pt x="1078" y="523"/>
                  </a:lnTo>
                  <a:lnTo>
                    <a:pt x="1072" y="510"/>
                  </a:lnTo>
                  <a:lnTo>
                    <a:pt x="1065" y="498"/>
                  </a:lnTo>
                  <a:lnTo>
                    <a:pt x="1057" y="487"/>
                  </a:lnTo>
                  <a:lnTo>
                    <a:pt x="1049" y="475"/>
                  </a:lnTo>
                  <a:lnTo>
                    <a:pt x="1042" y="464"/>
                  </a:lnTo>
                  <a:lnTo>
                    <a:pt x="1032" y="453"/>
                  </a:lnTo>
                  <a:lnTo>
                    <a:pt x="1025" y="443"/>
                  </a:lnTo>
                  <a:lnTo>
                    <a:pt x="1015" y="434"/>
                  </a:lnTo>
                  <a:lnTo>
                    <a:pt x="1006" y="422"/>
                  </a:lnTo>
                  <a:lnTo>
                    <a:pt x="994" y="413"/>
                  </a:lnTo>
                  <a:lnTo>
                    <a:pt x="985" y="403"/>
                  </a:lnTo>
                  <a:lnTo>
                    <a:pt x="973" y="394"/>
                  </a:lnTo>
                  <a:lnTo>
                    <a:pt x="962" y="384"/>
                  </a:lnTo>
                  <a:lnTo>
                    <a:pt x="951" y="375"/>
                  </a:lnTo>
                  <a:lnTo>
                    <a:pt x="939" y="367"/>
                  </a:lnTo>
                  <a:lnTo>
                    <a:pt x="928" y="359"/>
                  </a:lnTo>
                  <a:lnTo>
                    <a:pt x="914" y="350"/>
                  </a:lnTo>
                  <a:lnTo>
                    <a:pt x="903" y="342"/>
                  </a:lnTo>
                  <a:lnTo>
                    <a:pt x="890" y="333"/>
                  </a:lnTo>
                  <a:lnTo>
                    <a:pt x="876" y="327"/>
                  </a:lnTo>
                  <a:lnTo>
                    <a:pt x="863" y="319"/>
                  </a:lnTo>
                  <a:lnTo>
                    <a:pt x="850" y="312"/>
                  </a:lnTo>
                  <a:lnTo>
                    <a:pt x="836" y="304"/>
                  </a:lnTo>
                  <a:lnTo>
                    <a:pt x="823" y="299"/>
                  </a:lnTo>
                  <a:lnTo>
                    <a:pt x="808" y="291"/>
                  </a:lnTo>
                  <a:lnTo>
                    <a:pt x="795" y="287"/>
                  </a:lnTo>
                  <a:lnTo>
                    <a:pt x="779" y="281"/>
                  </a:lnTo>
                  <a:lnTo>
                    <a:pt x="764" y="276"/>
                  </a:lnTo>
                  <a:lnTo>
                    <a:pt x="749" y="270"/>
                  </a:lnTo>
                  <a:lnTo>
                    <a:pt x="736" y="266"/>
                  </a:lnTo>
                  <a:lnTo>
                    <a:pt x="720" y="261"/>
                  </a:lnTo>
                  <a:lnTo>
                    <a:pt x="705" y="259"/>
                  </a:lnTo>
                  <a:lnTo>
                    <a:pt x="690" y="253"/>
                  </a:lnTo>
                  <a:lnTo>
                    <a:pt x="675" y="251"/>
                  </a:lnTo>
                  <a:lnTo>
                    <a:pt x="658" y="245"/>
                  </a:lnTo>
                  <a:lnTo>
                    <a:pt x="642" y="243"/>
                  </a:lnTo>
                  <a:lnTo>
                    <a:pt x="627" y="242"/>
                  </a:lnTo>
                  <a:lnTo>
                    <a:pt x="612" y="240"/>
                  </a:lnTo>
                  <a:lnTo>
                    <a:pt x="597" y="238"/>
                  </a:lnTo>
                  <a:lnTo>
                    <a:pt x="582" y="236"/>
                  </a:lnTo>
                  <a:lnTo>
                    <a:pt x="564" y="234"/>
                  </a:lnTo>
                  <a:lnTo>
                    <a:pt x="549" y="234"/>
                  </a:lnTo>
                  <a:lnTo>
                    <a:pt x="534" y="234"/>
                  </a:lnTo>
                  <a:lnTo>
                    <a:pt x="519" y="234"/>
                  </a:lnTo>
                  <a:lnTo>
                    <a:pt x="502" y="234"/>
                  </a:lnTo>
                  <a:lnTo>
                    <a:pt x="487" y="234"/>
                  </a:lnTo>
                  <a:lnTo>
                    <a:pt x="471" y="236"/>
                  </a:lnTo>
                  <a:lnTo>
                    <a:pt x="458" y="238"/>
                  </a:lnTo>
                  <a:lnTo>
                    <a:pt x="441" y="240"/>
                  </a:lnTo>
                  <a:lnTo>
                    <a:pt x="426" y="242"/>
                  </a:lnTo>
                  <a:lnTo>
                    <a:pt x="410" y="243"/>
                  </a:lnTo>
                  <a:lnTo>
                    <a:pt x="397" y="247"/>
                  </a:lnTo>
                  <a:lnTo>
                    <a:pt x="382" y="251"/>
                  </a:lnTo>
                  <a:lnTo>
                    <a:pt x="367" y="255"/>
                  </a:lnTo>
                  <a:lnTo>
                    <a:pt x="351" y="259"/>
                  </a:lnTo>
                  <a:lnTo>
                    <a:pt x="338" y="264"/>
                  </a:lnTo>
                  <a:lnTo>
                    <a:pt x="325" y="268"/>
                  </a:lnTo>
                  <a:lnTo>
                    <a:pt x="310" y="274"/>
                  </a:lnTo>
                  <a:lnTo>
                    <a:pt x="296" y="280"/>
                  </a:lnTo>
                  <a:lnTo>
                    <a:pt x="283" y="287"/>
                  </a:lnTo>
                  <a:lnTo>
                    <a:pt x="268" y="293"/>
                  </a:lnTo>
                  <a:lnTo>
                    <a:pt x="256" y="300"/>
                  </a:lnTo>
                  <a:lnTo>
                    <a:pt x="243" y="308"/>
                  </a:lnTo>
                  <a:lnTo>
                    <a:pt x="232" y="318"/>
                  </a:lnTo>
                  <a:lnTo>
                    <a:pt x="224" y="314"/>
                  </a:lnTo>
                  <a:lnTo>
                    <a:pt x="216" y="310"/>
                  </a:lnTo>
                  <a:lnTo>
                    <a:pt x="211" y="306"/>
                  </a:lnTo>
                  <a:lnTo>
                    <a:pt x="203" y="302"/>
                  </a:lnTo>
                  <a:lnTo>
                    <a:pt x="196" y="299"/>
                  </a:lnTo>
                  <a:lnTo>
                    <a:pt x="190" y="297"/>
                  </a:lnTo>
                  <a:lnTo>
                    <a:pt x="184" y="293"/>
                  </a:lnTo>
                  <a:lnTo>
                    <a:pt x="178" y="291"/>
                  </a:lnTo>
                  <a:lnTo>
                    <a:pt x="171" y="287"/>
                  </a:lnTo>
                  <a:lnTo>
                    <a:pt x="165" y="283"/>
                  </a:lnTo>
                  <a:lnTo>
                    <a:pt x="159" y="280"/>
                  </a:lnTo>
                  <a:lnTo>
                    <a:pt x="154" y="278"/>
                  </a:lnTo>
                  <a:lnTo>
                    <a:pt x="148" y="274"/>
                  </a:lnTo>
                  <a:lnTo>
                    <a:pt x="142" y="270"/>
                  </a:lnTo>
                  <a:lnTo>
                    <a:pt x="138" y="268"/>
                  </a:lnTo>
                  <a:lnTo>
                    <a:pt x="133" y="266"/>
                  </a:lnTo>
                  <a:lnTo>
                    <a:pt x="127" y="262"/>
                  </a:lnTo>
                  <a:lnTo>
                    <a:pt x="123" y="261"/>
                  </a:lnTo>
                  <a:lnTo>
                    <a:pt x="118" y="257"/>
                  </a:lnTo>
                  <a:lnTo>
                    <a:pt x="112" y="255"/>
                  </a:lnTo>
                  <a:lnTo>
                    <a:pt x="108" y="251"/>
                  </a:lnTo>
                  <a:lnTo>
                    <a:pt x="102" y="249"/>
                  </a:lnTo>
                  <a:lnTo>
                    <a:pt x="99" y="245"/>
                  </a:lnTo>
                  <a:lnTo>
                    <a:pt x="95" y="243"/>
                  </a:lnTo>
                  <a:lnTo>
                    <a:pt x="85" y="238"/>
                  </a:lnTo>
                  <a:lnTo>
                    <a:pt x="78" y="234"/>
                  </a:lnTo>
                  <a:lnTo>
                    <a:pt x="70" y="228"/>
                  </a:lnTo>
                  <a:lnTo>
                    <a:pt x="64" y="224"/>
                  </a:lnTo>
                  <a:lnTo>
                    <a:pt x="57" y="219"/>
                  </a:lnTo>
                  <a:lnTo>
                    <a:pt x="49" y="213"/>
                  </a:lnTo>
                  <a:lnTo>
                    <a:pt x="43" y="209"/>
                  </a:lnTo>
                  <a:lnTo>
                    <a:pt x="38" y="205"/>
                  </a:lnTo>
                  <a:lnTo>
                    <a:pt x="32" y="200"/>
                  </a:lnTo>
                  <a:lnTo>
                    <a:pt x="28" y="196"/>
                  </a:lnTo>
                  <a:lnTo>
                    <a:pt x="22" y="192"/>
                  </a:lnTo>
                  <a:lnTo>
                    <a:pt x="21" y="188"/>
                  </a:lnTo>
                  <a:lnTo>
                    <a:pt x="11" y="181"/>
                  </a:lnTo>
                  <a:lnTo>
                    <a:pt x="7" y="173"/>
                  </a:lnTo>
                  <a:lnTo>
                    <a:pt x="2" y="167"/>
                  </a:lnTo>
                  <a:lnTo>
                    <a:pt x="0" y="16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D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3989388" y="1192212"/>
              <a:ext cx="90488" cy="39688"/>
            </a:xfrm>
            <a:custGeom>
              <a:avLst/>
              <a:gdLst>
                <a:gd name="T0" fmla="*/ 57 w 112"/>
                <a:gd name="T1" fmla="*/ 51 h 51"/>
                <a:gd name="T2" fmla="*/ 61 w 112"/>
                <a:gd name="T3" fmla="*/ 50 h 51"/>
                <a:gd name="T4" fmla="*/ 66 w 112"/>
                <a:gd name="T5" fmla="*/ 50 h 51"/>
                <a:gd name="T6" fmla="*/ 70 w 112"/>
                <a:gd name="T7" fmla="*/ 50 h 51"/>
                <a:gd name="T8" fmla="*/ 76 w 112"/>
                <a:gd name="T9" fmla="*/ 50 h 51"/>
                <a:gd name="T10" fmla="*/ 82 w 112"/>
                <a:gd name="T11" fmla="*/ 48 h 51"/>
                <a:gd name="T12" fmla="*/ 85 w 112"/>
                <a:gd name="T13" fmla="*/ 46 h 51"/>
                <a:gd name="T14" fmla="*/ 89 w 112"/>
                <a:gd name="T15" fmla="*/ 44 h 51"/>
                <a:gd name="T16" fmla="*/ 95 w 112"/>
                <a:gd name="T17" fmla="*/ 44 h 51"/>
                <a:gd name="T18" fmla="*/ 101 w 112"/>
                <a:gd name="T19" fmla="*/ 38 h 51"/>
                <a:gd name="T20" fmla="*/ 106 w 112"/>
                <a:gd name="T21" fmla="*/ 34 h 51"/>
                <a:gd name="T22" fmla="*/ 110 w 112"/>
                <a:gd name="T23" fmla="*/ 29 h 51"/>
                <a:gd name="T24" fmla="*/ 112 w 112"/>
                <a:gd name="T25" fmla="*/ 23 h 51"/>
                <a:gd name="T26" fmla="*/ 110 w 112"/>
                <a:gd name="T27" fmla="*/ 19 h 51"/>
                <a:gd name="T28" fmla="*/ 106 w 112"/>
                <a:gd name="T29" fmla="*/ 13 h 51"/>
                <a:gd name="T30" fmla="*/ 101 w 112"/>
                <a:gd name="T31" fmla="*/ 10 h 51"/>
                <a:gd name="T32" fmla="*/ 95 w 112"/>
                <a:gd name="T33" fmla="*/ 8 h 51"/>
                <a:gd name="T34" fmla="*/ 89 w 112"/>
                <a:gd name="T35" fmla="*/ 4 h 51"/>
                <a:gd name="T36" fmla="*/ 85 w 112"/>
                <a:gd name="T37" fmla="*/ 4 h 51"/>
                <a:gd name="T38" fmla="*/ 82 w 112"/>
                <a:gd name="T39" fmla="*/ 2 h 51"/>
                <a:gd name="T40" fmla="*/ 76 w 112"/>
                <a:gd name="T41" fmla="*/ 2 h 51"/>
                <a:gd name="T42" fmla="*/ 70 w 112"/>
                <a:gd name="T43" fmla="*/ 0 h 51"/>
                <a:gd name="T44" fmla="*/ 66 w 112"/>
                <a:gd name="T45" fmla="*/ 0 h 51"/>
                <a:gd name="T46" fmla="*/ 61 w 112"/>
                <a:gd name="T47" fmla="*/ 0 h 51"/>
                <a:gd name="T48" fmla="*/ 55 w 112"/>
                <a:gd name="T49" fmla="*/ 0 h 51"/>
                <a:gd name="T50" fmla="*/ 49 w 112"/>
                <a:gd name="T51" fmla="*/ 0 h 51"/>
                <a:gd name="T52" fmla="*/ 44 w 112"/>
                <a:gd name="T53" fmla="*/ 0 h 51"/>
                <a:gd name="T54" fmla="*/ 38 w 112"/>
                <a:gd name="T55" fmla="*/ 0 h 51"/>
                <a:gd name="T56" fmla="*/ 34 w 112"/>
                <a:gd name="T57" fmla="*/ 2 h 51"/>
                <a:gd name="T58" fmla="*/ 28 w 112"/>
                <a:gd name="T59" fmla="*/ 2 h 51"/>
                <a:gd name="T60" fmla="*/ 25 w 112"/>
                <a:gd name="T61" fmla="*/ 4 h 51"/>
                <a:gd name="T62" fmla="*/ 19 w 112"/>
                <a:gd name="T63" fmla="*/ 6 h 51"/>
                <a:gd name="T64" fmla="*/ 15 w 112"/>
                <a:gd name="T65" fmla="*/ 8 h 51"/>
                <a:gd name="T66" fmla="*/ 9 w 112"/>
                <a:gd name="T67" fmla="*/ 11 h 51"/>
                <a:gd name="T68" fmla="*/ 4 w 112"/>
                <a:gd name="T69" fmla="*/ 15 h 51"/>
                <a:gd name="T70" fmla="*/ 0 w 112"/>
                <a:gd name="T71" fmla="*/ 21 h 51"/>
                <a:gd name="T72" fmla="*/ 0 w 112"/>
                <a:gd name="T73" fmla="*/ 27 h 51"/>
                <a:gd name="T74" fmla="*/ 0 w 112"/>
                <a:gd name="T75" fmla="*/ 31 h 51"/>
                <a:gd name="T76" fmla="*/ 4 w 112"/>
                <a:gd name="T77" fmla="*/ 36 h 51"/>
                <a:gd name="T78" fmla="*/ 9 w 112"/>
                <a:gd name="T79" fmla="*/ 40 h 51"/>
                <a:gd name="T80" fmla="*/ 15 w 112"/>
                <a:gd name="T81" fmla="*/ 44 h 51"/>
                <a:gd name="T82" fmla="*/ 19 w 112"/>
                <a:gd name="T83" fmla="*/ 46 h 51"/>
                <a:gd name="T84" fmla="*/ 25 w 112"/>
                <a:gd name="T85" fmla="*/ 48 h 51"/>
                <a:gd name="T86" fmla="*/ 28 w 112"/>
                <a:gd name="T87" fmla="*/ 48 h 51"/>
                <a:gd name="T88" fmla="*/ 34 w 112"/>
                <a:gd name="T89" fmla="*/ 50 h 51"/>
                <a:gd name="T90" fmla="*/ 38 w 112"/>
                <a:gd name="T91" fmla="*/ 50 h 51"/>
                <a:gd name="T92" fmla="*/ 44 w 112"/>
                <a:gd name="T93" fmla="*/ 50 h 51"/>
                <a:gd name="T94" fmla="*/ 49 w 112"/>
                <a:gd name="T95" fmla="*/ 50 h 51"/>
                <a:gd name="T96" fmla="*/ 57 w 112"/>
                <a:gd name="T97" fmla="*/ 51 h 51"/>
                <a:gd name="T98" fmla="*/ 57 w 112"/>
                <a:gd name="T9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2" h="51">
                  <a:moveTo>
                    <a:pt x="57" y="51"/>
                  </a:moveTo>
                  <a:lnTo>
                    <a:pt x="61" y="50"/>
                  </a:lnTo>
                  <a:lnTo>
                    <a:pt x="66" y="50"/>
                  </a:lnTo>
                  <a:lnTo>
                    <a:pt x="70" y="50"/>
                  </a:lnTo>
                  <a:lnTo>
                    <a:pt x="76" y="50"/>
                  </a:lnTo>
                  <a:lnTo>
                    <a:pt x="82" y="48"/>
                  </a:lnTo>
                  <a:lnTo>
                    <a:pt x="85" y="46"/>
                  </a:lnTo>
                  <a:lnTo>
                    <a:pt x="89" y="44"/>
                  </a:lnTo>
                  <a:lnTo>
                    <a:pt x="95" y="44"/>
                  </a:lnTo>
                  <a:lnTo>
                    <a:pt x="101" y="38"/>
                  </a:lnTo>
                  <a:lnTo>
                    <a:pt x="106" y="34"/>
                  </a:lnTo>
                  <a:lnTo>
                    <a:pt x="110" y="29"/>
                  </a:lnTo>
                  <a:lnTo>
                    <a:pt x="112" y="23"/>
                  </a:lnTo>
                  <a:lnTo>
                    <a:pt x="110" y="19"/>
                  </a:lnTo>
                  <a:lnTo>
                    <a:pt x="106" y="13"/>
                  </a:lnTo>
                  <a:lnTo>
                    <a:pt x="101" y="10"/>
                  </a:lnTo>
                  <a:lnTo>
                    <a:pt x="95" y="8"/>
                  </a:lnTo>
                  <a:lnTo>
                    <a:pt x="89" y="4"/>
                  </a:lnTo>
                  <a:lnTo>
                    <a:pt x="85" y="4"/>
                  </a:lnTo>
                  <a:lnTo>
                    <a:pt x="82" y="2"/>
                  </a:lnTo>
                  <a:lnTo>
                    <a:pt x="76" y="2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4" y="2"/>
                  </a:lnTo>
                  <a:lnTo>
                    <a:pt x="28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15" y="8"/>
                  </a:lnTo>
                  <a:lnTo>
                    <a:pt x="9" y="11"/>
                  </a:lnTo>
                  <a:lnTo>
                    <a:pt x="4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1"/>
                  </a:lnTo>
                  <a:lnTo>
                    <a:pt x="4" y="36"/>
                  </a:lnTo>
                  <a:lnTo>
                    <a:pt x="9" y="40"/>
                  </a:lnTo>
                  <a:lnTo>
                    <a:pt x="15" y="44"/>
                  </a:lnTo>
                  <a:lnTo>
                    <a:pt x="19" y="46"/>
                  </a:lnTo>
                  <a:lnTo>
                    <a:pt x="25" y="48"/>
                  </a:lnTo>
                  <a:lnTo>
                    <a:pt x="28" y="48"/>
                  </a:lnTo>
                  <a:lnTo>
                    <a:pt x="34" y="50"/>
                  </a:lnTo>
                  <a:lnTo>
                    <a:pt x="38" y="50"/>
                  </a:lnTo>
                  <a:lnTo>
                    <a:pt x="44" y="50"/>
                  </a:lnTo>
                  <a:lnTo>
                    <a:pt x="49" y="50"/>
                  </a:lnTo>
                  <a:lnTo>
                    <a:pt x="57" y="51"/>
                  </a:lnTo>
                  <a:lnTo>
                    <a:pt x="57" y="51"/>
                  </a:lnTo>
                  <a:close/>
                </a:path>
              </a:pathLst>
            </a:custGeom>
            <a:solidFill>
              <a:srgbClr val="618A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4683126" y="1373187"/>
              <a:ext cx="42863" cy="155575"/>
            </a:xfrm>
            <a:custGeom>
              <a:avLst/>
              <a:gdLst>
                <a:gd name="T0" fmla="*/ 0 w 55"/>
                <a:gd name="T1" fmla="*/ 0 h 198"/>
                <a:gd name="T2" fmla="*/ 40 w 55"/>
                <a:gd name="T3" fmla="*/ 198 h 198"/>
                <a:gd name="T4" fmla="*/ 40 w 55"/>
                <a:gd name="T5" fmla="*/ 196 h 198"/>
                <a:gd name="T6" fmla="*/ 40 w 55"/>
                <a:gd name="T7" fmla="*/ 194 h 198"/>
                <a:gd name="T8" fmla="*/ 40 w 55"/>
                <a:gd name="T9" fmla="*/ 188 h 198"/>
                <a:gd name="T10" fmla="*/ 44 w 55"/>
                <a:gd name="T11" fmla="*/ 183 h 198"/>
                <a:gd name="T12" fmla="*/ 44 w 55"/>
                <a:gd name="T13" fmla="*/ 179 h 198"/>
                <a:gd name="T14" fmla="*/ 45 w 55"/>
                <a:gd name="T15" fmla="*/ 175 h 198"/>
                <a:gd name="T16" fmla="*/ 45 w 55"/>
                <a:gd name="T17" fmla="*/ 169 h 198"/>
                <a:gd name="T18" fmla="*/ 47 w 55"/>
                <a:gd name="T19" fmla="*/ 166 h 198"/>
                <a:gd name="T20" fmla="*/ 47 w 55"/>
                <a:gd name="T21" fmla="*/ 160 h 198"/>
                <a:gd name="T22" fmla="*/ 49 w 55"/>
                <a:gd name="T23" fmla="*/ 156 h 198"/>
                <a:gd name="T24" fmla="*/ 49 w 55"/>
                <a:gd name="T25" fmla="*/ 150 h 198"/>
                <a:gd name="T26" fmla="*/ 51 w 55"/>
                <a:gd name="T27" fmla="*/ 147 h 198"/>
                <a:gd name="T28" fmla="*/ 51 w 55"/>
                <a:gd name="T29" fmla="*/ 139 h 198"/>
                <a:gd name="T30" fmla="*/ 51 w 55"/>
                <a:gd name="T31" fmla="*/ 133 h 198"/>
                <a:gd name="T32" fmla="*/ 53 w 55"/>
                <a:gd name="T33" fmla="*/ 128 h 198"/>
                <a:gd name="T34" fmla="*/ 53 w 55"/>
                <a:gd name="T35" fmla="*/ 124 h 198"/>
                <a:gd name="T36" fmla="*/ 53 w 55"/>
                <a:gd name="T37" fmla="*/ 116 h 198"/>
                <a:gd name="T38" fmla="*/ 55 w 55"/>
                <a:gd name="T39" fmla="*/ 110 h 198"/>
                <a:gd name="T40" fmla="*/ 55 w 55"/>
                <a:gd name="T41" fmla="*/ 105 h 198"/>
                <a:gd name="T42" fmla="*/ 55 w 55"/>
                <a:gd name="T43" fmla="*/ 99 h 198"/>
                <a:gd name="T44" fmla="*/ 55 w 55"/>
                <a:gd name="T45" fmla="*/ 93 h 198"/>
                <a:gd name="T46" fmla="*/ 55 w 55"/>
                <a:gd name="T47" fmla="*/ 88 h 198"/>
                <a:gd name="T48" fmla="*/ 55 w 55"/>
                <a:gd name="T49" fmla="*/ 82 h 198"/>
                <a:gd name="T50" fmla="*/ 55 w 55"/>
                <a:gd name="T51" fmla="*/ 76 h 198"/>
                <a:gd name="T52" fmla="*/ 53 w 55"/>
                <a:gd name="T53" fmla="*/ 71 h 198"/>
                <a:gd name="T54" fmla="*/ 51 w 55"/>
                <a:gd name="T55" fmla="*/ 65 h 198"/>
                <a:gd name="T56" fmla="*/ 51 w 55"/>
                <a:gd name="T57" fmla="*/ 61 h 198"/>
                <a:gd name="T58" fmla="*/ 49 w 55"/>
                <a:gd name="T59" fmla="*/ 55 h 198"/>
                <a:gd name="T60" fmla="*/ 47 w 55"/>
                <a:gd name="T61" fmla="*/ 50 h 198"/>
                <a:gd name="T62" fmla="*/ 45 w 55"/>
                <a:gd name="T63" fmla="*/ 46 h 198"/>
                <a:gd name="T64" fmla="*/ 44 w 55"/>
                <a:gd name="T65" fmla="*/ 42 h 198"/>
                <a:gd name="T66" fmla="*/ 42 w 55"/>
                <a:gd name="T67" fmla="*/ 38 h 198"/>
                <a:gd name="T68" fmla="*/ 38 w 55"/>
                <a:gd name="T69" fmla="*/ 29 h 198"/>
                <a:gd name="T70" fmla="*/ 34 w 55"/>
                <a:gd name="T71" fmla="*/ 23 h 198"/>
                <a:gd name="T72" fmla="*/ 28 w 55"/>
                <a:gd name="T73" fmla="*/ 19 h 198"/>
                <a:gd name="T74" fmla="*/ 25 w 55"/>
                <a:gd name="T75" fmla="*/ 14 h 198"/>
                <a:gd name="T76" fmla="*/ 21 w 55"/>
                <a:gd name="T77" fmla="*/ 10 h 198"/>
                <a:gd name="T78" fmla="*/ 17 w 55"/>
                <a:gd name="T79" fmla="*/ 8 h 198"/>
                <a:gd name="T80" fmla="*/ 9 w 55"/>
                <a:gd name="T81" fmla="*/ 4 h 198"/>
                <a:gd name="T82" fmla="*/ 4 w 55"/>
                <a:gd name="T83" fmla="*/ 2 h 198"/>
                <a:gd name="T84" fmla="*/ 0 w 55"/>
                <a:gd name="T85" fmla="*/ 0 h 198"/>
                <a:gd name="T86" fmla="*/ 0 w 55"/>
                <a:gd name="T87" fmla="*/ 0 h 198"/>
                <a:gd name="T88" fmla="*/ 0 w 55"/>
                <a:gd name="T8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" h="198">
                  <a:moveTo>
                    <a:pt x="0" y="0"/>
                  </a:moveTo>
                  <a:lnTo>
                    <a:pt x="40" y="198"/>
                  </a:lnTo>
                  <a:lnTo>
                    <a:pt x="40" y="196"/>
                  </a:lnTo>
                  <a:lnTo>
                    <a:pt x="40" y="194"/>
                  </a:lnTo>
                  <a:lnTo>
                    <a:pt x="40" y="188"/>
                  </a:lnTo>
                  <a:lnTo>
                    <a:pt x="44" y="183"/>
                  </a:lnTo>
                  <a:lnTo>
                    <a:pt x="44" y="179"/>
                  </a:lnTo>
                  <a:lnTo>
                    <a:pt x="45" y="175"/>
                  </a:lnTo>
                  <a:lnTo>
                    <a:pt x="45" y="169"/>
                  </a:lnTo>
                  <a:lnTo>
                    <a:pt x="47" y="166"/>
                  </a:lnTo>
                  <a:lnTo>
                    <a:pt x="47" y="160"/>
                  </a:lnTo>
                  <a:lnTo>
                    <a:pt x="49" y="156"/>
                  </a:lnTo>
                  <a:lnTo>
                    <a:pt x="49" y="150"/>
                  </a:lnTo>
                  <a:lnTo>
                    <a:pt x="51" y="147"/>
                  </a:lnTo>
                  <a:lnTo>
                    <a:pt x="51" y="139"/>
                  </a:lnTo>
                  <a:lnTo>
                    <a:pt x="51" y="133"/>
                  </a:lnTo>
                  <a:lnTo>
                    <a:pt x="53" y="128"/>
                  </a:lnTo>
                  <a:lnTo>
                    <a:pt x="53" y="124"/>
                  </a:lnTo>
                  <a:lnTo>
                    <a:pt x="53" y="116"/>
                  </a:lnTo>
                  <a:lnTo>
                    <a:pt x="55" y="110"/>
                  </a:lnTo>
                  <a:lnTo>
                    <a:pt x="55" y="105"/>
                  </a:lnTo>
                  <a:lnTo>
                    <a:pt x="55" y="99"/>
                  </a:lnTo>
                  <a:lnTo>
                    <a:pt x="55" y="93"/>
                  </a:lnTo>
                  <a:lnTo>
                    <a:pt x="55" y="88"/>
                  </a:lnTo>
                  <a:lnTo>
                    <a:pt x="55" y="82"/>
                  </a:lnTo>
                  <a:lnTo>
                    <a:pt x="55" y="76"/>
                  </a:lnTo>
                  <a:lnTo>
                    <a:pt x="53" y="71"/>
                  </a:lnTo>
                  <a:lnTo>
                    <a:pt x="51" y="65"/>
                  </a:lnTo>
                  <a:lnTo>
                    <a:pt x="51" y="61"/>
                  </a:lnTo>
                  <a:lnTo>
                    <a:pt x="49" y="55"/>
                  </a:lnTo>
                  <a:lnTo>
                    <a:pt x="47" y="50"/>
                  </a:lnTo>
                  <a:lnTo>
                    <a:pt x="45" y="46"/>
                  </a:lnTo>
                  <a:lnTo>
                    <a:pt x="44" y="42"/>
                  </a:lnTo>
                  <a:lnTo>
                    <a:pt x="42" y="38"/>
                  </a:lnTo>
                  <a:lnTo>
                    <a:pt x="38" y="29"/>
                  </a:lnTo>
                  <a:lnTo>
                    <a:pt x="34" y="23"/>
                  </a:lnTo>
                  <a:lnTo>
                    <a:pt x="28" y="19"/>
                  </a:lnTo>
                  <a:lnTo>
                    <a:pt x="25" y="14"/>
                  </a:lnTo>
                  <a:lnTo>
                    <a:pt x="21" y="10"/>
                  </a:lnTo>
                  <a:lnTo>
                    <a:pt x="17" y="8"/>
                  </a:lnTo>
                  <a:lnTo>
                    <a:pt x="9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A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4740276" y="1377950"/>
              <a:ext cx="46038" cy="157163"/>
            </a:xfrm>
            <a:custGeom>
              <a:avLst/>
              <a:gdLst>
                <a:gd name="T0" fmla="*/ 0 w 57"/>
                <a:gd name="T1" fmla="*/ 0 h 198"/>
                <a:gd name="T2" fmla="*/ 40 w 57"/>
                <a:gd name="T3" fmla="*/ 198 h 198"/>
                <a:gd name="T4" fmla="*/ 40 w 57"/>
                <a:gd name="T5" fmla="*/ 196 h 198"/>
                <a:gd name="T6" fmla="*/ 42 w 57"/>
                <a:gd name="T7" fmla="*/ 194 h 198"/>
                <a:gd name="T8" fmla="*/ 42 w 57"/>
                <a:gd name="T9" fmla="*/ 188 h 198"/>
                <a:gd name="T10" fmla="*/ 44 w 57"/>
                <a:gd name="T11" fmla="*/ 182 h 198"/>
                <a:gd name="T12" fmla="*/ 44 w 57"/>
                <a:gd name="T13" fmla="*/ 177 h 198"/>
                <a:gd name="T14" fmla="*/ 46 w 57"/>
                <a:gd name="T15" fmla="*/ 173 h 198"/>
                <a:gd name="T16" fmla="*/ 46 w 57"/>
                <a:gd name="T17" fmla="*/ 169 h 198"/>
                <a:gd name="T18" fmla="*/ 48 w 57"/>
                <a:gd name="T19" fmla="*/ 165 h 198"/>
                <a:gd name="T20" fmla="*/ 48 w 57"/>
                <a:gd name="T21" fmla="*/ 160 h 198"/>
                <a:gd name="T22" fmla="*/ 49 w 57"/>
                <a:gd name="T23" fmla="*/ 154 h 198"/>
                <a:gd name="T24" fmla="*/ 51 w 57"/>
                <a:gd name="T25" fmla="*/ 150 h 198"/>
                <a:gd name="T26" fmla="*/ 51 w 57"/>
                <a:gd name="T27" fmla="*/ 144 h 198"/>
                <a:gd name="T28" fmla="*/ 51 w 57"/>
                <a:gd name="T29" fmla="*/ 139 h 198"/>
                <a:gd name="T30" fmla="*/ 53 w 57"/>
                <a:gd name="T31" fmla="*/ 133 h 198"/>
                <a:gd name="T32" fmla="*/ 53 w 57"/>
                <a:gd name="T33" fmla="*/ 127 h 198"/>
                <a:gd name="T34" fmla="*/ 55 w 57"/>
                <a:gd name="T35" fmla="*/ 122 h 198"/>
                <a:gd name="T36" fmla="*/ 55 w 57"/>
                <a:gd name="T37" fmla="*/ 116 h 198"/>
                <a:gd name="T38" fmla="*/ 55 w 57"/>
                <a:gd name="T39" fmla="*/ 110 h 198"/>
                <a:gd name="T40" fmla="*/ 55 w 57"/>
                <a:gd name="T41" fmla="*/ 102 h 198"/>
                <a:gd name="T42" fmla="*/ 57 w 57"/>
                <a:gd name="T43" fmla="*/ 99 h 198"/>
                <a:gd name="T44" fmla="*/ 55 w 57"/>
                <a:gd name="T45" fmla="*/ 91 h 198"/>
                <a:gd name="T46" fmla="*/ 55 w 57"/>
                <a:gd name="T47" fmla="*/ 85 h 198"/>
                <a:gd name="T48" fmla="*/ 55 w 57"/>
                <a:gd name="T49" fmla="*/ 80 h 198"/>
                <a:gd name="T50" fmla="*/ 55 w 57"/>
                <a:gd name="T51" fmla="*/ 74 h 198"/>
                <a:gd name="T52" fmla="*/ 55 w 57"/>
                <a:gd name="T53" fmla="*/ 68 h 198"/>
                <a:gd name="T54" fmla="*/ 53 w 57"/>
                <a:gd name="T55" fmla="*/ 63 h 198"/>
                <a:gd name="T56" fmla="*/ 53 w 57"/>
                <a:gd name="T57" fmla="*/ 59 h 198"/>
                <a:gd name="T58" fmla="*/ 51 w 57"/>
                <a:gd name="T59" fmla="*/ 53 h 198"/>
                <a:gd name="T60" fmla="*/ 49 w 57"/>
                <a:gd name="T61" fmla="*/ 47 h 198"/>
                <a:gd name="T62" fmla="*/ 48 w 57"/>
                <a:gd name="T63" fmla="*/ 44 h 198"/>
                <a:gd name="T64" fmla="*/ 46 w 57"/>
                <a:gd name="T65" fmla="*/ 40 h 198"/>
                <a:gd name="T66" fmla="*/ 44 w 57"/>
                <a:gd name="T67" fmla="*/ 36 h 198"/>
                <a:gd name="T68" fmla="*/ 40 w 57"/>
                <a:gd name="T69" fmla="*/ 28 h 198"/>
                <a:gd name="T70" fmla="*/ 36 w 57"/>
                <a:gd name="T71" fmla="*/ 23 h 198"/>
                <a:gd name="T72" fmla="*/ 30 w 57"/>
                <a:gd name="T73" fmla="*/ 17 h 198"/>
                <a:gd name="T74" fmla="*/ 27 w 57"/>
                <a:gd name="T75" fmla="*/ 13 h 198"/>
                <a:gd name="T76" fmla="*/ 21 w 57"/>
                <a:gd name="T77" fmla="*/ 9 h 198"/>
                <a:gd name="T78" fmla="*/ 19 w 57"/>
                <a:gd name="T79" fmla="*/ 6 h 198"/>
                <a:gd name="T80" fmla="*/ 10 w 57"/>
                <a:gd name="T81" fmla="*/ 2 h 198"/>
                <a:gd name="T82" fmla="*/ 4 w 57"/>
                <a:gd name="T83" fmla="*/ 0 h 198"/>
                <a:gd name="T84" fmla="*/ 0 w 57"/>
                <a:gd name="T85" fmla="*/ 0 h 198"/>
                <a:gd name="T86" fmla="*/ 0 w 57"/>
                <a:gd name="T87" fmla="*/ 0 h 198"/>
                <a:gd name="T88" fmla="*/ 0 w 57"/>
                <a:gd name="T8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" h="198">
                  <a:moveTo>
                    <a:pt x="0" y="0"/>
                  </a:moveTo>
                  <a:lnTo>
                    <a:pt x="40" y="198"/>
                  </a:lnTo>
                  <a:lnTo>
                    <a:pt x="40" y="196"/>
                  </a:lnTo>
                  <a:lnTo>
                    <a:pt x="42" y="194"/>
                  </a:lnTo>
                  <a:lnTo>
                    <a:pt x="42" y="188"/>
                  </a:lnTo>
                  <a:lnTo>
                    <a:pt x="44" y="182"/>
                  </a:lnTo>
                  <a:lnTo>
                    <a:pt x="44" y="177"/>
                  </a:lnTo>
                  <a:lnTo>
                    <a:pt x="46" y="173"/>
                  </a:lnTo>
                  <a:lnTo>
                    <a:pt x="46" y="169"/>
                  </a:lnTo>
                  <a:lnTo>
                    <a:pt x="48" y="165"/>
                  </a:lnTo>
                  <a:lnTo>
                    <a:pt x="48" y="160"/>
                  </a:lnTo>
                  <a:lnTo>
                    <a:pt x="49" y="154"/>
                  </a:lnTo>
                  <a:lnTo>
                    <a:pt x="51" y="150"/>
                  </a:lnTo>
                  <a:lnTo>
                    <a:pt x="51" y="144"/>
                  </a:lnTo>
                  <a:lnTo>
                    <a:pt x="51" y="139"/>
                  </a:lnTo>
                  <a:lnTo>
                    <a:pt x="53" y="133"/>
                  </a:lnTo>
                  <a:lnTo>
                    <a:pt x="53" y="127"/>
                  </a:lnTo>
                  <a:lnTo>
                    <a:pt x="55" y="122"/>
                  </a:lnTo>
                  <a:lnTo>
                    <a:pt x="55" y="116"/>
                  </a:lnTo>
                  <a:lnTo>
                    <a:pt x="55" y="110"/>
                  </a:lnTo>
                  <a:lnTo>
                    <a:pt x="55" y="102"/>
                  </a:lnTo>
                  <a:lnTo>
                    <a:pt x="57" y="99"/>
                  </a:lnTo>
                  <a:lnTo>
                    <a:pt x="55" y="91"/>
                  </a:lnTo>
                  <a:lnTo>
                    <a:pt x="55" y="85"/>
                  </a:lnTo>
                  <a:lnTo>
                    <a:pt x="55" y="80"/>
                  </a:lnTo>
                  <a:lnTo>
                    <a:pt x="55" y="74"/>
                  </a:lnTo>
                  <a:lnTo>
                    <a:pt x="55" y="68"/>
                  </a:lnTo>
                  <a:lnTo>
                    <a:pt x="53" y="63"/>
                  </a:lnTo>
                  <a:lnTo>
                    <a:pt x="53" y="59"/>
                  </a:lnTo>
                  <a:lnTo>
                    <a:pt x="51" y="53"/>
                  </a:lnTo>
                  <a:lnTo>
                    <a:pt x="49" y="47"/>
                  </a:lnTo>
                  <a:lnTo>
                    <a:pt x="48" y="44"/>
                  </a:lnTo>
                  <a:lnTo>
                    <a:pt x="46" y="40"/>
                  </a:lnTo>
                  <a:lnTo>
                    <a:pt x="44" y="36"/>
                  </a:lnTo>
                  <a:lnTo>
                    <a:pt x="40" y="28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7" y="13"/>
                  </a:lnTo>
                  <a:lnTo>
                    <a:pt x="21" y="9"/>
                  </a:lnTo>
                  <a:lnTo>
                    <a:pt x="19" y="6"/>
                  </a:lnTo>
                  <a:lnTo>
                    <a:pt x="10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A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4799013" y="1382712"/>
              <a:ext cx="44450" cy="157163"/>
            </a:xfrm>
            <a:custGeom>
              <a:avLst/>
              <a:gdLst>
                <a:gd name="T0" fmla="*/ 0 w 55"/>
                <a:gd name="T1" fmla="*/ 0 h 197"/>
                <a:gd name="T2" fmla="*/ 40 w 55"/>
                <a:gd name="T3" fmla="*/ 197 h 197"/>
                <a:gd name="T4" fmla="*/ 40 w 55"/>
                <a:gd name="T5" fmla="*/ 197 h 197"/>
                <a:gd name="T6" fmla="*/ 40 w 55"/>
                <a:gd name="T7" fmla="*/ 193 h 197"/>
                <a:gd name="T8" fmla="*/ 42 w 55"/>
                <a:gd name="T9" fmla="*/ 188 h 197"/>
                <a:gd name="T10" fmla="*/ 44 w 55"/>
                <a:gd name="T11" fmla="*/ 182 h 197"/>
                <a:gd name="T12" fmla="*/ 44 w 55"/>
                <a:gd name="T13" fmla="*/ 178 h 197"/>
                <a:gd name="T14" fmla="*/ 46 w 55"/>
                <a:gd name="T15" fmla="*/ 174 h 197"/>
                <a:gd name="T16" fmla="*/ 46 w 55"/>
                <a:gd name="T17" fmla="*/ 171 h 197"/>
                <a:gd name="T18" fmla="*/ 48 w 55"/>
                <a:gd name="T19" fmla="*/ 167 h 197"/>
                <a:gd name="T20" fmla="*/ 48 w 55"/>
                <a:gd name="T21" fmla="*/ 161 h 197"/>
                <a:gd name="T22" fmla="*/ 50 w 55"/>
                <a:gd name="T23" fmla="*/ 155 h 197"/>
                <a:gd name="T24" fmla="*/ 50 w 55"/>
                <a:gd name="T25" fmla="*/ 150 h 197"/>
                <a:gd name="T26" fmla="*/ 52 w 55"/>
                <a:gd name="T27" fmla="*/ 146 h 197"/>
                <a:gd name="T28" fmla="*/ 52 w 55"/>
                <a:gd name="T29" fmla="*/ 140 h 197"/>
                <a:gd name="T30" fmla="*/ 53 w 55"/>
                <a:gd name="T31" fmla="*/ 135 h 197"/>
                <a:gd name="T32" fmla="*/ 53 w 55"/>
                <a:gd name="T33" fmla="*/ 127 h 197"/>
                <a:gd name="T34" fmla="*/ 53 w 55"/>
                <a:gd name="T35" fmla="*/ 121 h 197"/>
                <a:gd name="T36" fmla="*/ 53 w 55"/>
                <a:gd name="T37" fmla="*/ 116 h 197"/>
                <a:gd name="T38" fmla="*/ 55 w 55"/>
                <a:gd name="T39" fmla="*/ 110 h 197"/>
                <a:gd name="T40" fmla="*/ 55 w 55"/>
                <a:gd name="T41" fmla="*/ 104 h 197"/>
                <a:gd name="T42" fmla="*/ 55 w 55"/>
                <a:gd name="T43" fmla="*/ 98 h 197"/>
                <a:gd name="T44" fmla="*/ 55 w 55"/>
                <a:gd name="T45" fmla="*/ 93 h 197"/>
                <a:gd name="T46" fmla="*/ 55 w 55"/>
                <a:gd name="T47" fmla="*/ 87 h 197"/>
                <a:gd name="T48" fmla="*/ 55 w 55"/>
                <a:gd name="T49" fmla="*/ 79 h 197"/>
                <a:gd name="T50" fmla="*/ 55 w 55"/>
                <a:gd name="T51" fmla="*/ 76 h 197"/>
                <a:gd name="T52" fmla="*/ 53 w 55"/>
                <a:gd name="T53" fmla="*/ 68 h 197"/>
                <a:gd name="T54" fmla="*/ 53 w 55"/>
                <a:gd name="T55" fmla="*/ 64 h 197"/>
                <a:gd name="T56" fmla="*/ 52 w 55"/>
                <a:gd name="T57" fmla="*/ 58 h 197"/>
                <a:gd name="T58" fmla="*/ 50 w 55"/>
                <a:gd name="T59" fmla="*/ 55 h 197"/>
                <a:gd name="T60" fmla="*/ 48 w 55"/>
                <a:gd name="T61" fmla="*/ 49 h 197"/>
                <a:gd name="T62" fmla="*/ 46 w 55"/>
                <a:gd name="T63" fmla="*/ 43 h 197"/>
                <a:gd name="T64" fmla="*/ 44 w 55"/>
                <a:gd name="T65" fmla="*/ 39 h 197"/>
                <a:gd name="T66" fmla="*/ 42 w 55"/>
                <a:gd name="T67" fmla="*/ 36 h 197"/>
                <a:gd name="T68" fmla="*/ 38 w 55"/>
                <a:gd name="T69" fmla="*/ 28 h 197"/>
                <a:gd name="T70" fmla="*/ 34 w 55"/>
                <a:gd name="T71" fmla="*/ 22 h 197"/>
                <a:gd name="T72" fmla="*/ 29 w 55"/>
                <a:gd name="T73" fmla="*/ 17 h 197"/>
                <a:gd name="T74" fmla="*/ 25 w 55"/>
                <a:gd name="T75" fmla="*/ 13 h 197"/>
                <a:gd name="T76" fmla="*/ 21 w 55"/>
                <a:gd name="T77" fmla="*/ 9 h 197"/>
                <a:gd name="T78" fmla="*/ 17 w 55"/>
                <a:gd name="T79" fmla="*/ 7 h 197"/>
                <a:gd name="T80" fmla="*/ 10 w 55"/>
                <a:gd name="T81" fmla="*/ 1 h 197"/>
                <a:gd name="T82" fmla="*/ 4 w 55"/>
                <a:gd name="T83" fmla="*/ 0 h 197"/>
                <a:gd name="T84" fmla="*/ 0 w 55"/>
                <a:gd name="T85" fmla="*/ 0 h 197"/>
                <a:gd name="T86" fmla="*/ 0 w 55"/>
                <a:gd name="T87" fmla="*/ 0 h 197"/>
                <a:gd name="T88" fmla="*/ 0 w 55"/>
                <a:gd name="T8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" h="197">
                  <a:moveTo>
                    <a:pt x="0" y="0"/>
                  </a:moveTo>
                  <a:lnTo>
                    <a:pt x="40" y="197"/>
                  </a:lnTo>
                  <a:lnTo>
                    <a:pt x="40" y="197"/>
                  </a:lnTo>
                  <a:lnTo>
                    <a:pt x="40" y="193"/>
                  </a:lnTo>
                  <a:lnTo>
                    <a:pt x="42" y="188"/>
                  </a:lnTo>
                  <a:lnTo>
                    <a:pt x="44" y="182"/>
                  </a:lnTo>
                  <a:lnTo>
                    <a:pt x="44" y="178"/>
                  </a:lnTo>
                  <a:lnTo>
                    <a:pt x="46" y="174"/>
                  </a:lnTo>
                  <a:lnTo>
                    <a:pt x="46" y="171"/>
                  </a:lnTo>
                  <a:lnTo>
                    <a:pt x="48" y="167"/>
                  </a:lnTo>
                  <a:lnTo>
                    <a:pt x="48" y="161"/>
                  </a:lnTo>
                  <a:lnTo>
                    <a:pt x="50" y="155"/>
                  </a:lnTo>
                  <a:lnTo>
                    <a:pt x="50" y="150"/>
                  </a:lnTo>
                  <a:lnTo>
                    <a:pt x="52" y="146"/>
                  </a:lnTo>
                  <a:lnTo>
                    <a:pt x="52" y="140"/>
                  </a:lnTo>
                  <a:lnTo>
                    <a:pt x="53" y="135"/>
                  </a:lnTo>
                  <a:lnTo>
                    <a:pt x="53" y="127"/>
                  </a:lnTo>
                  <a:lnTo>
                    <a:pt x="53" y="121"/>
                  </a:lnTo>
                  <a:lnTo>
                    <a:pt x="53" y="116"/>
                  </a:lnTo>
                  <a:lnTo>
                    <a:pt x="55" y="110"/>
                  </a:lnTo>
                  <a:lnTo>
                    <a:pt x="55" y="104"/>
                  </a:lnTo>
                  <a:lnTo>
                    <a:pt x="55" y="98"/>
                  </a:lnTo>
                  <a:lnTo>
                    <a:pt x="55" y="93"/>
                  </a:lnTo>
                  <a:lnTo>
                    <a:pt x="55" y="87"/>
                  </a:lnTo>
                  <a:lnTo>
                    <a:pt x="55" y="79"/>
                  </a:lnTo>
                  <a:lnTo>
                    <a:pt x="55" y="76"/>
                  </a:lnTo>
                  <a:lnTo>
                    <a:pt x="53" y="68"/>
                  </a:lnTo>
                  <a:lnTo>
                    <a:pt x="53" y="64"/>
                  </a:lnTo>
                  <a:lnTo>
                    <a:pt x="52" y="58"/>
                  </a:lnTo>
                  <a:lnTo>
                    <a:pt x="50" y="55"/>
                  </a:lnTo>
                  <a:lnTo>
                    <a:pt x="48" y="49"/>
                  </a:lnTo>
                  <a:lnTo>
                    <a:pt x="46" y="43"/>
                  </a:lnTo>
                  <a:lnTo>
                    <a:pt x="44" y="39"/>
                  </a:lnTo>
                  <a:lnTo>
                    <a:pt x="42" y="36"/>
                  </a:lnTo>
                  <a:lnTo>
                    <a:pt x="38" y="28"/>
                  </a:lnTo>
                  <a:lnTo>
                    <a:pt x="34" y="22"/>
                  </a:lnTo>
                  <a:lnTo>
                    <a:pt x="29" y="17"/>
                  </a:lnTo>
                  <a:lnTo>
                    <a:pt x="25" y="13"/>
                  </a:lnTo>
                  <a:lnTo>
                    <a:pt x="21" y="9"/>
                  </a:lnTo>
                  <a:lnTo>
                    <a:pt x="17" y="7"/>
                  </a:lnTo>
                  <a:lnTo>
                    <a:pt x="10" y="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A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Freeform 25"/>
          <p:cNvSpPr>
            <a:spLocks/>
          </p:cNvSpPr>
          <p:nvPr/>
        </p:nvSpPr>
        <p:spPr bwMode="auto">
          <a:xfrm>
            <a:off x="3631247" y="1698466"/>
            <a:ext cx="79375" cy="101600"/>
          </a:xfrm>
          <a:custGeom>
            <a:avLst/>
            <a:gdLst>
              <a:gd name="T0" fmla="*/ 21 w 101"/>
              <a:gd name="T1" fmla="*/ 123 h 127"/>
              <a:gd name="T2" fmla="*/ 40 w 101"/>
              <a:gd name="T3" fmla="*/ 70 h 127"/>
              <a:gd name="T4" fmla="*/ 19 w 101"/>
              <a:gd name="T5" fmla="*/ 72 h 127"/>
              <a:gd name="T6" fmla="*/ 21 w 101"/>
              <a:gd name="T7" fmla="*/ 66 h 127"/>
              <a:gd name="T8" fmla="*/ 25 w 101"/>
              <a:gd name="T9" fmla="*/ 64 h 127"/>
              <a:gd name="T10" fmla="*/ 27 w 101"/>
              <a:gd name="T11" fmla="*/ 63 h 127"/>
              <a:gd name="T12" fmla="*/ 31 w 101"/>
              <a:gd name="T13" fmla="*/ 61 h 127"/>
              <a:gd name="T14" fmla="*/ 33 w 101"/>
              <a:gd name="T15" fmla="*/ 59 h 127"/>
              <a:gd name="T16" fmla="*/ 35 w 101"/>
              <a:gd name="T17" fmla="*/ 57 h 127"/>
              <a:gd name="T18" fmla="*/ 38 w 101"/>
              <a:gd name="T19" fmla="*/ 53 h 127"/>
              <a:gd name="T20" fmla="*/ 42 w 101"/>
              <a:gd name="T21" fmla="*/ 51 h 127"/>
              <a:gd name="T22" fmla="*/ 8 w 101"/>
              <a:gd name="T23" fmla="*/ 57 h 127"/>
              <a:gd name="T24" fmla="*/ 10 w 101"/>
              <a:gd name="T25" fmla="*/ 49 h 127"/>
              <a:gd name="T26" fmla="*/ 17 w 101"/>
              <a:gd name="T27" fmla="*/ 44 h 127"/>
              <a:gd name="T28" fmla="*/ 21 w 101"/>
              <a:gd name="T29" fmla="*/ 42 h 127"/>
              <a:gd name="T30" fmla="*/ 27 w 101"/>
              <a:gd name="T31" fmla="*/ 38 h 127"/>
              <a:gd name="T32" fmla="*/ 33 w 101"/>
              <a:gd name="T33" fmla="*/ 36 h 127"/>
              <a:gd name="T34" fmla="*/ 42 w 101"/>
              <a:gd name="T35" fmla="*/ 32 h 127"/>
              <a:gd name="T36" fmla="*/ 0 w 101"/>
              <a:gd name="T37" fmla="*/ 36 h 127"/>
              <a:gd name="T38" fmla="*/ 2 w 101"/>
              <a:gd name="T39" fmla="*/ 30 h 127"/>
              <a:gd name="T40" fmla="*/ 8 w 101"/>
              <a:gd name="T41" fmla="*/ 25 h 127"/>
              <a:gd name="T42" fmla="*/ 14 w 101"/>
              <a:gd name="T43" fmla="*/ 21 h 127"/>
              <a:gd name="T44" fmla="*/ 21 w 101"/>
              <a:gd name="T45" fmla="*/ 17 h 127"/>
              <a:gd name="T46" fmla="*/ 25 w 101"/>
              <a:gd name="T47" fmla="*/ 13 h 127"/>
              <a:gd name="T48" fmla="*/ 31 w 101"/>
              <a:gd name="T49" fmla="*/ 11 h 127"/>
              <a:gd name="T50" fmla="*/ 35 w 101"/>
              <a:gd name="T51" fmla="*/ 9 h 127"/>
              <a:gd name="T52" fmla="*/ 40 w 101"/>
              <a:gd name="T53" fmla="*/ 9 h 127"/>
              <a:gd name="T54" fmla="*/ 44 w 101"/>
              <a:gd name="T55" fmla="*/ 7 h 127"/>
              <a:gd name="T56" fmla="*/ 50 w 101"/>
              <a:gd name="T57" fmla="*/ 7 h 127"/>
              <a:gd name="T58" fmla="*/ 55 w 101"/>
              <a:gd name="T59" fmla="*/ 7 h 127"/>
              <a:gd name="T60" fmla="*/ 61 w 101"/>
              <a:gd name="T61" fmla="*/ 7 h 127"/>
              <a:gd name="T62" fmla="*/ 63 w 101"/>
              <a:gd name="T63" fmla="*/ 4 h 127"/>
              <a:gd name="T64" fmla="*/ 69 w 101"/>
              <a:gd name="T65" fmla="*/ 2 h 127"/>
              <a:gd name="T66" fmla="*/ 73 w 101"/>
              <a:gd name="T67" fmla="*/ 0 h 127"/>
              <a:gd name="T68" fmla="*/ 78 w 101"/>
              <a:gd name="T69" fmla="*/ 0 h 127"/>
              <a:gd name="T70" fmla="*/ 84 w 101"/>
              <a:gd name="T71" fmla="*/ 0 h 127"/>
              <a:gd name="T72" fmla="*/ 90 w 101"/>
              <a:gd name="T73" fmla="*/ 0 h 127"/>
              <a:gd name="T74" fmla="*/ 93 w 101"/>
              <a:gd name="T75" fmla="*/ 2 h 127"/>
              <a:gd name="T76" fmla="*/ 97 w 101"/>
              <a:gd name="T77" fmla="*/ 4 h 127"/>
              <a:gd name="T78" fmla="*/ 84 w 101"/>
              <a:gd name="T79" fmla="*/ 15 h 127"/>
              <a:gd name="T80" fmla="*/ 99 w 101"/>
              <a:gd name="T81" fmla="*/ 57 h 127"/>
              <a:gd name="T82" fmla="*/ 95 w 101"/>
              <a:gd name="T83" fmla="*/ 59 h 127"/>
              <a:gd name="T84" fmla="*/ 101 w 101"/>
              <a:gd name="T85" fmla="*/ 78 h 127"/>
              <a:gd name="T86" fmla="*/ 82 w 101"/>
              <a:gd name="T87" fmla="*/ 80 h 127"/>
              <a:gd name="T88" fmla="*/ 90 w 101"/>
              <a:gd name="T89" fmla="*/ 127 h 127"/>
              <a:gd name="T90" fmla="*/ 21 w 101"/>
              <a:gd name="T91" fmla="*/ 123 h 127"/>
              <a:gd name="T92" fmla="*/ 21 w 101"/>
              <a:gd name="T93" fmla="*/ 123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1" h="127">
                <a:moveTo>
                  <a:pt x="21" y="123"/>
                </a:moveTo>
                <a:lnTo>
                  <a:pt x="40" y="70"/>
                </a:lnTo>
                <a:lnTo>
                  <a:pt x="19" y="72"/>
                </a:lnTo>
                <a:lnTo>
                  <a:pt x="21" y="66"/>
                </a:lnTo>
                <a:lnTo>
                  <a:pt x="25" y="64"/>
                </a:lnTo>
                <a:lnTo>
                  <a:pt x="27" y="63"/>
                </a:lnTo>
                <a:lnTo>
                  <a:pt x="31" y="61"/>
                </a:lnTo>
                <a:lnTo>
                  <a:pt x="33" y="59"/>
                </a:lnTo>
                <a:lnTo>
                  <a:pt x="35" y="57"/>
                </a:lnTo>
                <a:lnTo>
                  <a:pt x="38" y="53"/>
                </a:lnTo>
                <a:lnTo>
                  <a:pt x="42" y="51"/>
                </a:lnTo>
                <a:lnTo>
                  <a:pt x="8" y="57"/>
                </a:lnTo>
                <a:lnTo>
                  <a:pt x="10" y="49"/>
                </a:lnTo>
                <a:lnTo>
                  <a:pt x="17" y="44"/>
                </a:lnTo>
                <a:lnTo>
                  <a:pt x="21" y="42"/>
                </a:lnTo>
                <a:lnTo>
                  <a:pt x="27" y="38"/>
                </a:lnTo>
                <a:lnTo>
                  <a:pt x="33" y="36"/>
                </a:lnTo>
                <a:lnTo>
                  <a:pt x="42" y="32"/>
                </a:lnTo>
                <a:lnTo>
                  <a:pt x="0" y="36"/>
                </a:lnTo>
                <a:lnTo>
                  <a:pt x="2" y="30"/>
                </a:lnTo>
                <a:lnTo>
                  <a:pt x="8" y="25"/>
                </a:lnTo>
                <a:lnTo>
                  <a:pt x="14" y="21"/>
                </a:lnTo>
                <a:lnTo>
                  <a:pt x="21" y="17"/>
                </a:lnTo>
                <a:lnTo>
                  <a:pt x="25" y="13"/>
                </a:lnTo>
                <a:lnTo>
                  <a:pt x="31" y="11"/>
                </a:lnTo>
                <a:lnTo>
                  <a:pt x="35" y="9"/>
                </a:lnTo>
                <a:lnTo>
                  <a:pt x="40" y="9"/>
                </a:lnTo>
                <a:lnTo>
                  <a:pt x="44" y="7"/>
                </a:lnTo>
                <a:lnTo>
                  <a:pt x="50" y="7"/>
                </a:lnTo>
                <a:lnTo>
                  <a:pt x="55" y="7"/>
                </a:lnTo>
                <a:lnTo>
                  <a:pt x="61" y="7"/>
                </a:lnTo>
                <a:lnTo>
                  <a:pt x="63" y="4"/>
                </a:lnTo>
                <a:lnTo>
                  <a:pt x="69" y="2"/>
                </a:lnTo>
                <a:lnTo>
                  <a:pt x="73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3" y="2"/>
                </a:lnTo>
                <a:lnTo>
                  <a:pt x="97" y="4"/>
                </a:lnTo>
                <a:lnTo>
                  <a:pt x="84" y="15"/>
                </a:lnTo>
                <a:lnTo>
                  <a:pt x="99" y="57"/>
                </a:lnTo>
                <a:lnTo>
                  <a:pt x="95" y="59"/>
                </a:lnTo>
                <a:lnTo>
                  <a:pt x="101" y="78"/>
                </a:lnTo>
                <a:lnTo>
                  <a:pt x="82" y="80"/>
                </a:lnTo>
                <a:lnTo>
                  <a:pt x="90" y="127"/>
                </a:lnTo>
                <a:lnTo>
                  <a:pt x="21" y="123"/>
                </a:lnTo>
                <a:lnTo>
                  <a:pt x="21" y="1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6"/>
          <p:cNvSpPr>
            <a:spLocks/>
          </p:cNvSpPr>
          <p:nvPr/>
        </p:nvSpPr>
        <p:spPr bwMode="auto">
          <a:xfrm>
            <a:off x="3510597" y="2109629"/>
            <a:ext cx="31750" cy="52388"/>
          </a:xfrm>
          <a:custGeom>
            <a:avLst/>
            <a:gdLst>
              <a:gd name="T0" fmla="*/ 13 w 40"/>
              <a:gd name="T1" fmla="*/ 0 h 66"/>
              <a:gd name="T2" fmla="*/ 40 w 40"/>
              <a:gd name="T3" fmla="*/ 63 h 66"/>
              <a:gd name="T4" fmla="*/ 0 w 40"/>
              <a:gd name="T5" fmla="*/ 66 h 66"/>
              <a:gd name="T6" fmla="*/ 13 w 40"/>
              <a:gd name="T7" fmla="*/ 13 h 66"/>
              <a:gd name="T8" fmla="*/ 13 w 40"/>
              <a:gd name="T9" fmla="*/ 0 h 66"/>
              <a:gd name="T10" fmla="*/ 13 w 40"/>
              <a:gd name="T11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" h="66">
                <a:moveTo>
                  <a:pt x="13" y="0"/>
                </a:moveTo>
                <a:lnTo>
                  <a:pt x="40" y="63"/>
                </a:lnTo>
                <a:lnTo>
                  <a:pt x="0" y="66"/>
                </a:lnTo>
                <a:lnTo>
                  <a:pt x="13" y="13"/>
                </a:lnTo>
                <a:lnTo>
                  <a:pt x="13" y="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7"/>
          <p:cNvSpPr>
            <a:spLocks/>
          </p:cNvSpPr>
          <p:nvPr/>
        </p:nvSpPr>
        <p:spPr bwMode="auto">
          <a:xfrm>
            <a:off x="3496310" y="2141379"/>
            <a:ext cx="60325" cy="52388"/>
          </a:xfrm>
          <a:custGeom>
            <a:avLst/>
            <a:gdLst>
              <a:gd name="T0" fmla="*/ 6 w 76"/>
              <a:gd name="T1" fmla="*/ 0 h 66"/>
              <a:gd name="T2" fmla="*/ 76 w 76"/>
              <a:gd name="T3" fmla="*/ 0 h 66"/>
              <a:gd name="T4" fmla="*/ 76 w 76"/>
              <a:gd name="T5" fmla="*/ 64 h 66"/>
              <a:gd name="T6" fmla="*/ 59 w 76"/>
              <a:gd name="T7" fmla="*/ 64 h 66"/>
              <a:gd name="T8" fmla="*/ 59 w 76"/>
              <a:gd name="T9" fmla="*/ 15 h 66"/>
              <a:gd name="T10" fmla="*/ 15 w 76"/>
              <a:gd name="T11" fmla="*/ 15 h 66"/>
              <a:gd name="T12" fmla="*/ 15 w 76"/>
              <a:gd name="T13" fmla="*/ 66 h 66"/>
              <a:gd name="T14" fmla="*/ 0 w 76"/>
              <a:gd name="T15" fmla="*/ 66 h 66"/>
              <a:gd name="T16" fmla="*/ 6 w 76"/>
              <a:gd name="T17" fmla="*/ 0 h 66"/>
              <a:gd name="T18" fmla="*/ 6 w 76"/>
              <a:gd name="T19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" h="66">
                <a:moveTo>
                  <a:pt x="6" y="0"/>
                </a:moveTo>
                <a:lnTo>
                  <a:pt x="76" y="0"/>
                </a:lnTo>
                <a:lnTo>
                  <a:pt x="76" y="64"/>
                </a:lnTo>
                <a:lnTo>
                  <a:pt x="59" y="64"/>
                </a:lnTo>
                <a:lnTo>
                  <a:pt x="59" y="15"/>
                </a:lnTo>
                <a:lnTo>
                  <a:pt x="15" y="15"/>
                </a:lnTo>
                <a:lnTo>
                  <a:pt x="15" y="66"/>
                </a:lnTo>
                <a:lnTo>
                  <a:pt x="0" y="66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8"/>
          <p:cNvSpPr>
            <a:spLocks/>
          </p:cNvSpPr>
          <p:nvPr/>
        </p:nvSpPr>
        <p:spPr bwMode="auto">
          <a:xfrm>
            <a:off x="3418522" y="2177891"/>
            <a:ext cx="211138" cy="166688"/>
          </a:xfrm>
          <a:custGeom>
            <a:avLst/>
            <a:gdLst>
              <a:gd name="T0" fmla="*/ 23 w 266"/>
              <a:gd name="T1" fmla="*/ 0 h 211"/>
              <a:gd name="T2" fmla="*/ 266 w 266"/>
              <a:gd name="T3" fmla="*/ 8 h 211"/>
              <a:gd name="T4" fmla="*/ 259 w 266"/>
              <a:gd name="T5" fmla="*/ 211 h 211"/>
              <a:gd name="T6" fmla="*/ 0 w 266"/>
              <a:gd name="T7" fmla="*/ 175 h 211"/>
              <a:gd name="T8" fmla="*/ 23 w 266"/>
              <a:gd name="T9" fmla="*/ 0 h 211"/>
              <a:gd name="T10" fmla="*/ 23 w 266"/>
              <a:gd name="T11" fmla="*/ 0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" h="211">
                <a:moveTo>
                  <a:pt x="23" y="0"/>
                </a:moveTo>
                <a:lnTo>
                  <a:pt x="266" y="8"/>
                </a:lnTo>
                <a:lnTo>
                  <a:pt x="259" y="211"/>
                </a:lnTo>
                <a:lnTo>
                  <a:pt x="0" y="17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9"/>
          <p:cNvSpPr>
            <a:spLocks/>
          </p:cNvSpPr>
          <p:nvPr/>
        </p:nvSpPr>
        <p:spPr bwMode="auto">
          <a:xfrm>
            <a:off x="3596322" y="2554129"/>
            <a:ext cx="50800" cy="22225"/>
          </a:xfrm>
          <a:custGeom>
            <a:avLst/>
            <a:gdLst>
              <a:gd name="T0" fmla="*/ 15 w 64"/>
              <a:gd name="T1" fmla="*/ 0 h 26"/>
              <a:gd name="T2" fmla="*/ 64 w 64"/>
              <a:gd name="T3" fmla="*/ 26 h 26"/>
              <a:gd name="T4" fmla="*/ 0 w 64"/>
              <a:gd name="T5" fmla="*/ 26 h 26"/>
              <a:gd name="T6" fmla="*/ 15 w 64"/>
              <a:gd name="T7" fmla="*/ 0 h 26"/>
              <a:gd name="T8" fmla="*/ 15 w 64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26">
                <a:moveTo>
                  <a:pt x="15" y="0"/>
                </a:moveTo>
                <a:lnTo>
                  <a:pt x="64" y="26"/>
                </a:lnTo>
                <a:lnTo>
                  <a:pt x="0" y="26"/>
                </a:lnTo>
                <a:lnTo>
                  <a:pt x="15" y="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0"/>
          <p:cNvSpPr>
            <a:spLocks/>
          </p:cNvSpPr>
          <p:nvPr/>
        </p:nvSpPr>
        <p:spPr bwMode="auto">
          <a:xfrm>
            <a:off x="3443922" y="2184241"/>
            <a:ext cx="176213" cy="149225"/>
          </a:xfrm>
          <a:custGeom>
            <a:avLst/>
            <a:gdLst>
              <a:gd name="T0" fmla="*/ 10 w 223"/>
              <a:gd name="T1" fmla="*/ 0 h 186"/>
              <a:gd name="T2" fmla="*/ 223 w 223"/>
              <a:gd name="T3" fmla="*/ 6 h 186"/>
              <a:gd name="T4" fmla="*/ 221 w 223"/>
              <a:gd name="T5" fmla="*/ 184 h 186"/>
              <a:gd name="T6" fmla="*/ 206 w 223"/>
              <a:gd name="T7" fmla="*/ 175 h 186"/>
              <a:gd name="T8" fmla="*/ 179 w 223"/>
              <a:gd name="T9" fmla="*/ 186 h 186"/>
              <a:gd name="T10" fmla="*/ 196 w 223"/>
              <a:gd name="T11" fmla="*/ 15 h 186"/>
              <a:gd name="T12" fmla="*/ 0 w 223"/>
              <a:gd name="T13" fmla="*/ 4 h 186"/>
              <a:gd name="T14" fmla="*/ 10 w 223"/>
              <a:gd name="T15" fmla="*/ 0 h 186"/>
              <a:gd name="T16" fmla="*/ 10 w 223"/>
              <a:gd name="T17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3" h="186">
                <a:moveTo>
                  <a:pt x="10" y="0"/>
                </a:moveTo>
                <a:lnTo>
                  <a:pt x="223" y="6"/>
                </a:lnTo>
                <a:lnTo>
                  <a:pt x="221" y="184"/>
                </a:lnTo>
                <a:lnTo>
                  <a:pt x="206" y="175"/>
                </a:lnTo>
                <a:lnTo>
                  <a:pt x="179" y="186"/>
                </a:lnTo>
                <a:lnTo>
                  <a:pt x="196" y="15"/>
                </a:lnTo>
                <a:lnTo>
                  <a:pt x="0" y="4"/>
                </a:lnTo>
                <a:lnTo>
                  <a:pt x="10" y="0"/>
                </a:lnTo>
                <a:lnTo>
                  <a:pt x="10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1"/>
          <p:cNvSpPr>
            <a:spLocks/>
          </p:cNvSpPr>
          <p:nvPr/>
        </p:nvSpPr>
        <p:spPr bwMode="auto">
          <a:xfrm>
            <a:off x="3585210" y="2196941"/>
            <a:ext cx="25400" cy="139700"/>
          </a:xfrm>
          <a:custGeom>
            <a:avLst/>
            <a:gdLst>
              <a:gd name="T0" fmla="*/ 27 w 33"/>
              <a:gd name="T1" fmla="*/ 162 h 175"/>
              <a:gd name="T2" fmla="*/ 33 w 33"/>
              <a:gd name="T3" fmla="*/ 0 h 175"/>
              <a:gd name="T4" fmla="*/ 0 w 33"/>
              <a:gd name="T5" fmla="*/ 175 h 175"/>
              <a:gd name="T6" fmla="*/ 27 w 33"/>
              <a:gd name="T7" fmla="*/ 162 h 175"/>
              <a:gd name="T8" fmla="*/ 27 w 33"/>
              <a:gd name="T9" fmla="*/ 162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175">
                <a:moveTo>
                  <a:pt x="27" y="162"/>
                </a:moveTo>
                <a:lnTo>
                  <a:pt x="33" y="0"/>
                </a:lnTo>
                <a:lnTo>
                  <a:pt x="0" y="175"/>
                </a:lnTo>
                <a:lnTo>
                  <a:pt x="27" y="162"/>
                </a:lnTo>
                <a:lnTo>
                  <a:pt x="27" y="1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2"/>
          <p:cNvSpPr>
            <a:spLocks/>
          </p:cNvSpPr>
          <p:nvPr/>
        </p:nvSpPr>
        <p:spPr bwMode="auto">
          <a:xfrm>
            <a:off x="3964622" y="2519204"/>
            <a:ext cx="50800" cy="26988"/>
          </a:xfrm>
          <a:custGeom>
            <a:avLst/>
            <a:gdLst>
              <a:gd name="T0" fmla="*/ 0 w 64"/>
              <a:gd name="T1" fmla="*/ 0 h 34"/>
              <a:gd name="T2" fmla="*/ 64 w 64"/>
              <a:gd name="T3" fmla="*/ 34 h 34"/>
              <a:gd name="T4" fmla="*/ 0 w 64"/>
              <a:gd name="T5" fmla="*/ 34 h 34"/>
              <a:gd name="T6" fmla="*/ 0 w 64"/>
              <a:gd name="T7" fmla="*/ 0 h 34"/>
              <a:gd name="T8" fmla="*/ 0 w 64"/>
              <a:gd name="T9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34">
                <a:moveTo>
                  <a:pt x="0" y="0"/>
                </a:moveTo>
                <a:lnTo>
                  <a:pt x="64" y="34"/>
                </a:lnTo>
                <a:lnTo>
                  <a:pt x="0" y="3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33"/>
          <p:cNvSpPr>
            <a:spLocks/>
          </p:cNvSpPr>
          <p:nvPr/>
        </p:nvSpPr>
        <p:spPr bwMode="auto">
          <a:xfrm>
            <a:off x="3472497" y="1736566"/>
            <a:ext cx="606425" cy="831850"/>
          </a:xfrm>
          <a:custGeom>
            <a:avLst/>
            <a:gdLst>
              <a:gd name="T0" fmla="*/ 758 w 764"/>
              <a:gd name="T1" fmla="*/ 33 h 1048"/>
              <a:gd name="T2" fmla="*/ 745 w 764"/>
              <a:gd name="T3" fmla="*/ 52 h 1048"/>
              <a:gd name="T4" fmla="*/ 380 w 764"/>
              <a:gd name="T5" fmla="*/ 171 h 1048"/>
              <a:gd name="T6" fmla="*/ 420 w 764"/>
              <a:gd name="T7" fmla="*/ 268 h 1048"/>
              <a:gd name="T8" fmla="*/ 454 w 764"/>
              <a:gd name="T9" fmla="*/ 365 h 1048"/>
              <a:gd name="T10" fmla="*/ 486 w 764"/>
              <a:gd name="T11" fmla="*/ 460 h 1048"/>
              <a:gd name="T12" fmla="*/ 515 w 764"/>
              <a:gd name="T13" fmla="*/ 557 h 1048"/>
              <a:gd name="T14" fmla="*/ 542 w 764"/>
              <a:gd name="T15" fmla="*/ 652 h 1048"/>
              <a:gd name="T16" fmla="*/ 564 w 764"/>
              <a:gd name="T17" fmla="*/ 747 h 1048"/>
              <a:gd name="T18" fmla="*/ 587 w 764"/>
              <a:gd name="T19" fmla="*/ 841 h 1048"/>
              <a:gd name="T20" fmla="*/ 608 w 764"/>
              <a:gd name="T21" fmla="*/ 934 h 1048"/>
              <a:gd name="T22" fmla="*/ 627 w 764"/>
              <a:gd name="T23" fmla="*/ 1010 h 1048"/>
              <a:gd name="T24" fmla="*/ 583 w 764"/>
              <a:gd name="T25" fmla="*/ 976 h 1048"/>
              <a:gd name="T26" fmla="*/ 545 w 764"/>
              <a:gd name="T27" fmla="*/ 938 h 1048"/>
              <a:gd name="T28" fmla="*/ 517 w 764"/>
              <a:gd name="T29" fmla="*/ 896 h 1048"/>
              <a:gd name="T30" fmla="*/ 488 w 764"/>
              <a:gd name="T31" fmla="*/ 848 h 1048"/>
              <a:gd name="T32" fmla="*/ 466 w 764"/>
              <a:gd name="T33" fmla="*/ 791 h 1048"/>
              <a:gd name="T34" fmla="*/ 452 w 764"/>
              <a:gd name="T35" fmla="*/ 727 h 1048"/>
              <a:gd name="T36" fmla="*/ 450 w 764"/>
              <a:gd name="T37" fmla="*/ 654 h 1048"/>
              <a:gd name="T38" fmla="*/ 361 w 764"/>
              <a:gd name="T39" fmla="*/ 552 h 1048"/>
              <a:gd name="T40" fmla="*/ 350 w 764"/>
              <a:gd name="T41" fmla="*/ 597 h 1048"/>
              <a:gd name="T42" fmla="*/ 336 w 764"/>
              <a:gd name="T43" fmla="*/ 651 h 1048"/>
              <a:gd name="T44" fmla="*/ 319 w 764"/>
              <a:gd name="T45" fmla="*/ 709 h 1048"/>
              <a:gd name="T46" fmla="*/ 298 w 764"/>
              <a:gd name="T47" fmla="*/ 774 h 1048"/>
              <a:gd name="T48" fmla="*/ 272 w 764"/>
              <a:gd name="T49" fmla="*/ 841 h 1048"/>
              <a:gd name="T50" fmla="*/ 245 w 764"/>
              <a:gd name="T51" fmla="*/ 907 h 1048"/>
              <a:gd name="T52" fmla="*/ 215 w 764"/>
              <a:gd name="T53" fmla="*/ 970 h 1048"/>
              <a:gd name="T54" fmla="*/ 180 w 764"/>
              <a:gd name="T55" fmla="*/ 1031 h 1048"/>
              <a:gd name="T56" fmla="*/ 163 w 764"/>
              <a:gd name="T57" fmla="*/ 1014 h 1048"/>
              <a:gd name="T58" fmla="*/ 159 w 764"/>
              <a:gd name="T59" fmla="*/ 978 h 1048"/>
              <a:gd name="T60" fmla="*/ 156 w 764"/>
              <a:gd name="T61" fmla="*/ 934 h 1048"/>
              <a:gd name="T62" fmla="*/ 156 w 764"/>
              <a:gd name="T63" fmla="*/ 886 h 1048"/>
              <a:gd name="T64" fmla="*/ 159 w 764"/>
              <a:gd name="T65" fmla="*/ 837 h 1048"/>
              <a:gd name="T66" fmla="*/ 169 w 764"/>
              <a:gd name="T67" fmla="*/ 789 h 1048"/>
              <a:gd name="T68" fmla="*/ 180 w 764"/>
              <a:gd name="T69" fmla="*/ 744 h 1048"/>
              <a:gd name="T70" fmla="*/ 197 w 764"/>
              <a:gd name="T71" fmla="*/ 706 h 1048"/>
              <a:gd name="T72" fmla="*/ 232 w 764"/>
              <a:gd name="T73" fmla="*/ 413 h 1048"/>
              <a:gd name="T74" fmla="*/ 55 w 764"/>
              <a:gd name="T75" fmla="*/ 498 h 1048"/>
              <a:gd name="T76" fmla="*/ 32 w 764"/>
              <a:gd name="T77" fmla="*/ 464 h 1048"/>
              <a:gd name="T78" fmla="*/ 13 w 764"/>
              <a:gd name="T79" fmla="*/ 417 h 1048"/>
              <a:gd name="T80" fmla="*/ 3 w 764"/>
              <a:gd name="T81" fmla="*/ 382 h 1048"/>
              <a:gd name="T82" fmla="*/ 0 w 764"/>
              <a:gd name="T83" fmla="*/ 343 h 1048"/>
              <a:gd name="T84" fmla="*/ 0 w 764"/>
              <a:gd name="T85" fmla="*/ 295 h 1048"/>
              <a:gd name="T86" fmla="*/ 7 w 764"/>
              <a:gd name="T87" fmla="*/ 246 h 1048"/>
              <a:gd name="T88" fmla="*/ 21 w 764"/>
              <a:gd name="T89" fmla="*/ 204 h 1048"/>
              <a:gd name="T90" fmla="*/ 41 w 764"/>
              <a:gd name="T91" fmla="*/ 168 h 1048"/>
              <a:gd name="T92" fmla="*/ 66 w 764"/>
              <a:gd name="T93" fmla="*/ 135 h 1048"/>
              <a:gd name="T94" fmla="*/ 100 w 764"/>
              <a:gd name="T95" fmla="*/ 109 h 1048"/>
              <a:gd name="T96" fmla="*/ 137 w 764"/>
              <a:gd name="T97" fmla="*/ 86 h 1048"/>
              <a:gd name="T98" fmla="*/ 180 w 764"/>
              <a:gd name="T99" fmla="*/ 69 h 1048"/>
              <a:gd name="T100" fmla="*/ 228 w 764"/>
              <a:gd name="T101" fmla="*/ 54 h 1048"/>
              <a:gd name="T102" fmla="*/ 281 w 764"/>
              <a:gd name="T103" fmla="*/ 44 h 1048"/>
              <a:gd name="T104" fmla="*/ 338 w 764"/>
              <a:gd name="T105" fmla="*/ 36 h 1048"/>
              <a:gd name="T106" fmla="*/ 397 w 764"/>
              <a:gd name="T107" fmla="*/ 33 h 1048"/>
              <a:gd name="T108" fmla="*/ 458 w 764"/>
              <a:gd name="T109" fmla="*/ 31 h 1048"/>
              <a:gd name="T110" fmla="*/ 517 w 764"/>
              <a:gd name="T111" fmla="*/ 33 h 1048"/>
              <a:gd name="T112" fmla="*/ 572 w 764"/>
              <a:gd name="T113" fmla="*/ 35 h 1048"/>
              <a:gd name="T114" fmla="*/ 620 w 764"/>
              <a:gd name="T115" fmla="*/ 36 h 1048"/>
              <a:gd name="T116" fmla="*/ 660 w 764"/>
              <a:gd name="T117" fmla="*/ 38 h 1048"/>
              <a:gd name="T118" fmla="*/ 701 w 764"/>
              <a:gd name="T119" fmla="*/ 44 h 1048"/>
              <a:gd name="T120" fmla="*/ 720 w 764"/>
              <a:gd name="T121" fmla="*/ 12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64" h="1048">
                <a:moveTo>
                  <a:pt x="739" y="0"/>
                </a:moveTo>
                <a:lnTo>
                  <a:pt x="739" y="44"/>
                </a:lnTo>
                <a:lnTo>
                  <a:pt x="743" y="40"/>
                </a:lnTo>
                <a:lnTo>
                  <a:pt x="747" y="38"/>
                </a:lnTo>
                <a:lnTo>
                  <a:pt x="751" y="36"/>
                </a:lnTo>
                <a:lnTo>
                  <a:pt x="757" y="35"/>
                </a:lnTo>
                <a:lnTo>
                  <a:pt x="758" y="33"/>
                </a:lnTo>
                <a:lnTo>
                  <a:pt x="762" y="33"/>
                </a:lnTo>
                <a:lnTo>
                  <a:pt x="764" y="36"/>
                </a:lnTo>
                <a:lnTo>
                  <a:pt x="764" y="40"/>
                </a:lnTo>
                <a:lnTo>
                  <a:pt x="760" y="42"/>
                </a:lnTo>
                <a:lnTo>
                  <a:pt x="757" y="46"/>
                </a:lnTo>
                <a:lnTo>
                  <a:pt x="751" y="48"/>
                </a:lnTo>
                <a:lnTo>
                  <a:pt x="745" y="52"/>
                </a:lnTo>
                <a:lnTo>
                  <a:pt x="739" y="54"/>
                </a:lnTo>
                <a:lnTo>
                  <a:pt x="736" y="57"/>
                </a:lnTo>
                <a:lnTo>
                  <a:pt x="732" y="57"/>
                </a:lnTo>
                <a:lnTo>
                  <a:pt x="732" y="59"/>
                </a:lnTo>
                <a:lnTo>
                  <a:pt x="370" y="145"/>
                </a:lnTo>
                <a:lnTo>
                  <a:pt x="376" y="158"/>
                </a:lnTo>
                <a:lnTo>
                  <a:pt x="380" y="171"/>
                </a:lnTo>
                <a:lnTo>
                  <a:pt x="386" y="185"/>
                </a:lnTo>
                <a:lnTo>
                  <a:pt x="391" y="200"/>
                </a:lnTo>
                <a:lnTo>
                  <a:pt x="397" y="213"/>
                </a:lnTo>
                <a:lnTo>
                  <a:pt x="403" y="227"/>
                </a:lnTo>
                <a:lnTo>
                  <a:pt x="408" y="240"/>
                </a:lnTo>
                <a:lnTo>
                  <a:pt x="414" y="255"/>
                </a:lnTo>
                <a:lnTo>
                  <a:pt x="420" y="268"/>
                </a:lnTo>
                <a:lnTo>
                  <a:pt x="424" y="282"/>
                </a:lnTo>
                <a:lnTo>
                  <a:pt x="429" y="295"/>
                </a:lnTo>
                <a:lnTo>
                  <a:pt x="435" y="310"/>
                </a:lnTo>
                <a:lnTo>
                  <a:pt x="439" y="324"/>
                </a:lnTo>
                <a:lnTo>
                  <a:pt x="445" y="337"/>
                </a:lnTo>
                <a:lnTo>
                  <a:pt x="448" y="350"/>
                </a:lnTo>
                <a:lnTo>
                  <a:pt x="454" y="365"/>
                </a:lnTo>
                <a:lnTo>
                  <a:pt x="458" y="379"/>
                </a:lnTo>
                <a:lnTo>
                  <a:pt x="464" y="392"/>
                </a:lnTo>
                <a:lnTo>
                  <a:pt x="467" y="405"/>
                </a:lnTo>
                <a:lnTo>
                  <a:pt x="473" y="420"/>
                </a:lnTo>
                <a:lnTo>
                  <a:pt x="477" y="434"/>
                </a:lnTo>
                <a:lnTo>
                  <a:pt x="483" y="447"/>
                </a:lnTo>
                <a:lnTo>
                  <a:pt x="486" y="460"/>
                </a:lnTo>
                <a:lnTo>
                  <a:pt x="490" y="476"/>
                </a:lnTo>
                <a:lnTo>
                  <a:pt x="494" y="489"/>
                </a:lnTo>
                <a:lnTo>
                  <a:pt x="500" y="502"/>
                </a:lnTo>
                <a:lnTo>
                  <a:pt x="502" y="516"/>
                </a:lnTo>
                <a:lnTo>
                  <a:pt x="507" y="531"/>
                </a:lnTo>
                <a:lnTo>
                  <a:pt x="509" y="544"/>
                </a:lnTo>
                <a:lnTo>
                  <a:pt x="515" y="557"/>
                </a:lnTo>
                <a:lnTo>
                  <a:pt x="519" y="571"/>
                </a:lnTo>
                <a:lnTo>
                  <a:pt x="523" y="586"/>
                </a:lnTo>
                <a:lnTo>
                  <a:pt x="526" y="599"/>
                </a:lnTo>
                <a:lnTo>
                  <a:pt x="530" y="612"/>
                </a:lnTo>
                <a:lnTo>
                  <a:pt x="534" y="626"/>
                </a:lnTo>
                <a:lnTo>
                  <a:pt x="538" y="639"/>
                </a:lnTo>
                <a:lnTo>
                  <a:pt x="542" y="652"/>
                </a:lnTo>
                <a:lnTo>
                  <a:pt x="545" y="666"/>
                </a:lnTo>
                <a:lnTo>
                  <a:pt x="547" y="679"/>
                </a:lnTo>
                <a:lnTo>
                  <a:pt x="551" y="694"/>
                </a:lnTo>
                <a:lnTo>
                  <a:pt x="555" y="706"/>
                </a:lnTo>
                <a:lnTo>
                  <a:pt x="559" y="719"/>
                </a:lnTo>
                <a:lnTo>
                  <a:pt x="561" y="734"/>
                </a:lnTo>
                <a:lnTo>
                  <a:pt x="564" y="747"/>
                </a:lnTo>
                <a:lnTo>
                  <a:pt x="568" y="761"/>
                </a:lnTo>
                <a:lnTo>
                  <a:pt x="572" y="774"/>
                </a:lnTo>
                <a:lnTo>
                  <a:pt x="574" y="787"/>
                </a:lnTo>
                <a:lnTo>
                  <a:pt x="578" y="803"/>
                </a:lnTo>
                <a:lnTo>
                  <a:pt x="582" y="814"/>
                </a:lnTo>
                <a:lnTo>
                  <a:pt x="583" y="829"/>
                </a:lnTo>
                <a:lnTo>
                  <a:pt x="587" y="841"/>
                </a:lnTo>
                <a:lnTo>
                  <a:pt x="591" y="854"/>
                </a:lnTo>
                <a:lnTo>
                  <a:pt x="593" y="867"/>
                </a:lnTo>
                <a:lnTo>
                  <a:pt x="597" y="881"/>
                </a:lnTo>
                <a:lnTo>
                  <a:pt x="601" y="894"/>
                </a:lnTo>
                <a:lnTo>
                  <a:pt x="602" y="907"/>
                </a:lnTo>
                <a:lnTo>
                  <a:pt x="606" y="920"/>
                </a:lnTo>
                <a:lnTo>
                  <a:pt x="608" y="934"/>
                </a:lnTo>
                <a:lnTo>
                  <a:pt x="612" y="947"/>
                </a:lnTo>
                <a:lnTo>
                  <a:pt x="616" y="960"/>
                </a:lnTo>
                <a:lnTo>
                  <a:pt x="618" y="974"/>
                </a:lnTo>
                <a:lnTo>
                  <a:pt x="621" y="987"/>
                </a:lnTo>
                <a:lnTo>
                  <a:pt x="625" y="1000"/>
                </a:lnTo>
                <a:lnTo>
                  <a:pt x="629" y="1014"/>
                </a:lnTo>
                <a:lnTo>
                  <a:pt x="627" y="1010"/>
                </a:lnTo>
                <a:lnTo>
                  <a:pt x="620" y="1006"/>
                </a:lnTo>
                <a:lnTo>
                  <a:pt x="616" y="1002"/>
                </a:lnTo>
                <a:lnTo>
                  <a:pt x="610" y="1000"/>
                </a:lnTo>
                <a:lnTo>
                  <a:pt x="604" y="995"/>
                </a:lnTo>
                <a:lnTo>
                  <a:pt x="599" y="991"/>
                </a:lnTo>
                <a:lnTo>
                  <a:pt x="591" y="983"/>
                </a:lnTo>
                <a:lnTo>
                  <a:pt x="583" y="976"/>
                </a:lnTo>
                <a:lnTo>
                  <a:pt x="576" y="968"/>
                </a:lnTo>
                <a:lnTo>
                  <a:pt x="568" y="960"/>
                </a:lnTo>
                <a:lnTo>
                  <a:pt x="563" y="957"/>
                </a:lnTo>
                <a:lnTo>
                  <a:pt x="559" y="951"/>
                </a:lnTo>
                <a:lnTo>
                  <a:pt x="555" y="947"/>
                </a:lnTo>
                <a:lnTo>
                  <a:pt x="551" y="943"/>
                </a:lnTo>
                <a:lnTo>
                  <a:pt x="545" y="938"/>
                </a:lnTo>
                <a:lnTo>
                  <a:pt x="542" y="932"/>
                </a:lnTo>
                <a:lnTo>
                  <a:pt x="538" y="926"/>
                </a:lnTo>
                <a:lnTo>
                  <a:pt x="534" y="922"/>
                </a:lnTo>
                <a:lnTo>
                  <a:pt x="530" y="915"/>
                </a:lnTo>
                <a:lnTo>
                  <a:pt x="525" y="909"/>
                </a:lnTo>
                <a:lnTo>
                  <a:pt x="521" y="901"/>
                </a:lnTo>
                <a:lnTo>
                  <a:pt x="517" y="896"/>
                </a:lnTo>
                <a:lnTo>
                  <a:pt x="511" y="890"/>
                </a:lnTo>
                <a:lnTo>
                  <a:pt x="507" y="884"/>
                </a:lnTo>
                <a:lnTo>
                  <a:pt x="504" y="877"/>
                </a:lnTo>
                <a:lnTo>
                  <a:pt x="500" y="871"/>
                </a:lnTo>
                <a:lnTo>
                  <a:pt x="496" y="862"/>
                </a:lnTo>
                <a:lnTo>
                  <a:pt x="492" y="854"/>
                </a:lnTo>
                <a:lnTo>
                  <a:pt x="488" y="848"/>
                </a:lnTo>
                <a:lnTo>
                  <a:pt x="485" y="841"/>
                </a:lnTo>
                <a:lnTo>
                  <a:pt x="481" y="833"/>
                </a:lnTo>
                <a:lnTo>
                  <a:pt x="479" y="825"/>
                </a:lnTo>
                <a:lnTo>
                  <a:pt x="475" y="818"/>
                </a:lnTo>
                <a:lnTo>
                  <a:pt x="473" y="808"/>
                </a:lnTo>
                <a:lnTo>
                  <a:pt x="469" y="801"/>
                </a:lnTo>
                <a:lnTo>
                  <a:pt x="466" y="791"/>
                </a:lnTo>
                <a:lnTo>
                  <a:pt x="464" y="782"/>
                </a:lnTo>
                <a:lnTo>
                  <a:pt x="462" y="774"/>
                </a:lnTo>
                <a:lnTo>
                  <a:pt x="458" y="765"/>
                </a:lnTo>
                <a:lnTo>
                  <a:pt x="456" y="755"/>
                </a:lnTo>
                <a:lnTo>
                  <a:pt x="454" y="746"/>
                </a:lnTo>
                <a:lnTo>
                  <a:pt x="454" y="736"/>
                </a:lnTo>
                <a:lnTo>
                  <a:pt x="452" y="727"/>
                </a:lnTo>
                <a:lnTo>
                  <a:pt x="450" y="717"/>
                </a:lnTo>
                <a:lnTo>
                  <a:pt x="448" y="706"/>
                </a:lnTo>
                <a:lnTo>
                  <a:pt x="448" y="696"/>
                </a:lnTo>
                <a:lnTo>
                  <a:pt x="448" y="685"/>
                </a:lnTo>
                <a:lnTo>
                  <a:pt x="448" y="675"/>
                </a:lnTo>
                <a:lnTo>
                  <a:pt x="448" y="664"/>
                </a:lnTo>
                <a:lnTo>
                  <a:pt x="450" y="654"/>
                </a:lnTo>
                <a:lnTo>
                  <a:pt x="369" y="521"/>
                </a:lnTo>
                <a:lnTo>
                  <a:pt x="367" y="527"/>
                </a:lnTo>
                <a:lnTo>
                  <a:pt x="365" y="531"/>
                </a:lnTo>
                <a:lnTo>
                  <a:pt x="365" y="536"/>
                </a:lnTo>
                <a:lnTo>
                  <a:pt x="363" y="540"/>
                </a:lnTo>
                <a:lnTo>
                  <a:pt x="361" y="546"/>
                </a:lnTo>
                <a:lnTo>
                  <a:pt x="361" y="552"/>
                </a:lnTo>
                <a:lnTo>
                  <a:pt x="359" y="557"/>
                </a:lnTo>
                <a:lnTo>
                  <a:pt x="359" y="565"/>
                </a:lnTo>
                <a:lnTo>
                  <a:pt x="357" y="571"/>
                </a:lnTo>
                <a:lnTo>
                  <a:pt x="355" y="576"/>
                </a:lnTo>
                <a:lnTo>
                  <a:pt x="353" y="584"/>
                </a:lnTo>
                <a:lnTo>
                  <a:pt x="351" y="590"/>
                </a:lnTo>
                <a:lnTo>
                  <a:pt x="350" y="597"/>
                </a:lnTo>
                <a:lnTo>
                  <a:pt x="350" y="605"/>
                </a:lnTo>
                <a:lnTo>
                  <a:pt x="348" y="612"/>
                </a:lnTo>
                <a:lnTo>
                  <a:pt x="346" y="620"/>
                </a:lnTo>
                <a:lnTo>
                  <a:pt x="344" y="628"/>
                </a:lnTo>
                <a:lnTo>
                  <a:pt x="340" y="635"/>
                </a:lnTo>
                <a:lnTo>
                  <a:pt x="338" y="643"/>
                </a:lnTo>
                <a:lnTo>
                  <a:pt x="336" y="651"/>
                </a:lnTo>
                <a:lnTo>
                  <a:pt x="334" y="658"/>
                </a:lnTo>
                <a:lnTo>
                  <a:pt x="331" y="668"/>
                </a:lnTo>
                <a:lnTo>
                  <a:pt x="329" y="675"/>
                </a:lnTo>
                <a:lnTo>
                  <a:pt x="327" y="685"/>
                </a:lnTo>
                <a:lnTo>
                  <a:pt x="323" y="692"/>
                </a:lnTo>
                <a:lnTo>
                  <a:pt x="321" y="702"/>
                </a:lnTo>
                <a:lnTo>
                  <a:pt x="319" y="709"/>
                </a:lnTo>
                <a:lnTo>
                  <a:pt x="315" y="719"/>
                </a:lnTo>
                <a:lnTo>
                  <a:pt x="313" y="728"/>
                </a:lnTo>
                <a:lnTo>
                  <a:pt x="310" y="738"/>
                </a:lnTo>
                <a:lnTo>
                  <a:pt x="308" y="747"/>
                </a:lnTo>
                <a:lnTo>
                  <a:pt x="304" y="757"/>
                </a:lnTo>
                <a:lnTo>
                  <a:pt x="300" y="766"/>
                </a:lnTo>
                <a:lnTo>
                  <a:pt x="298" y="774"/>
                </a:lnTo>
                <a:lnTo>
                  <a:pt x="294" y="784"/>
                </a:lnTo>
                <a:lnTo>
                  <a:pt x="291" y="793"/>
                </a:lnTo>
                <a:lnTo>
                  <a:pt x="287" y="803"/>
                </a:lnTo>
                <a:lnTo>
                  <a:pt x="283" y="812"/>
                </a:lnTo>
                <a:lnTo>
                  <a:pt x="279" y="822"/>
                </a:lnTo>
                <a:lnTo>
                  <a:pt x="277" y="831"/>
                </a:lnTo>
                <a:lnTo>
                  <a:pt x="272" y="841"/>
                </a:lnTo>
                <a:lnTo>
                  <a:pt x="268" y="850"/>
                </a:lnTo>
                <a:lnTo>
                  <a:pt x="264" y="860"/>
                </a:lnTo>
                <a:lnTo>
                  <a:pt x="262" y="869"/>
                </a:lnTo>
                <a:lnTo>
                  <a:pt x="256" y="879"/>
                </a:lnTo>
                <a:lnTo>
                  <a:pt x="253" y="888"/>
                </a:lnTo>
                <a:lnTo>
                  <a:pt x="249" y="898"/>
                </a:lnTo>
                <a:lnTo>
                  <a:pt x="245" y="907"/>
                </a:lnTo>
                <a:lnTo>
                  <a:pt x="241" y="917"/>
                </a:lnTo>
                <a:lnTo>
                  <a:pt x="235" y="924"/>
                </a:lnTo>
                <a:lnTo>
                  <a:pt x="232" y="934"/>
                </a:lnTo>
                <a:lnTo>
                  <a:pt x="228" y="943"/>
                </a:lnTo>
                <a:lnTo>
                  <a:pt x="222" y="953"/>
                </a:lnTo>
                <a:lnTo>
                  <a:pt x="218" y="960"/>
                </a:lnTo>
                <a:lnTo>
                  <a:pt x="215" y="970"/>
                </a:lnTo>
                <a:lnTo>
                  <a:pt x="209" y="979"/>
                </a:lnTo>
                <a:lnTo>
                  <a:pt x="205" y="987"/>
                </a:lnTo>
                <a:lnTo>
                  <a:pt x="199" y="997"/>
                </a:lnTo>
                <a:lnTo>
                  <a:pt x="195" y="1004"/>
                </a:lnTo>
                <a:lnTo>
                  <a:pt x="190" y="1014"/>
                </a:lnTo>
                <a:lnTo>
                  <a:pt x="186" y="1021"/>
                </a:lnTo>
                <a:lnTo>
                  <a:pt x="180" y="1031"/>
                </a:lnTo>
                <a:lnTo>
                  <a:pt x="176" y="1038"/>
                </a:lnTo>
                <a:lnTo>
                  <a:pt x="173" y="1048"/>
                </a:lnTo>
                <a:lnTo>
                  <a:pt x="169" y="1042"/>
                </a:lnTo>
                <a:lnTo>
                  <a:pt x="167" y="1035"/>
                </a:lnTo>
                <a:lnTo>
                  <a:pt x="165" y="1027"/>
                </a:lnTo>
                <a:lnTo>
                  <a:pt x="163" y="1019"/>
                </a:lnTo>
                <a:lnTo>
                  <a:pt x="163" y="1014"/>
                </a:lnTo>
                <a:lnTo>
                  <a:pt x="161" y="1010"/>
                </a:lnTo>
                <a:lnTo>
                  <a:pt x="161" y="1004"/>
                </a:lnTo>
                <a:lnTo>
                  <a:pt x="161" y="1000"/>
                </a:lnTo>
                <a:lnTo>
                  <a:pt x="159" y="995"/>
                </a:lnTo>
                <a:lnTo>
                  <a:pt x="159" y="989"/>
                </a:lnTo>
                <a:lnTo>
                  <a:pt x="159" y="983"/>
                </a:lnTo>
                <a:lnTo>
                  <a:pt x="159" y="978"/>
                </a:lnTo>
                <a:lnTo>
                  <a:pt x="157" y="972"/>
                </a:lnTo>
                <a:lnTo>
                  <a:pt x="157" y="966"/>
                </a:lnTo>
                <a:lnTo>
                  <a:pt x="156" y="959"/>
                </a:lnTo>
                <a:lnTo>
                  <a:pt x="156" y="953"/>
                </a:lnTo>
                <a:lnTo>
                  <a:pt x="156" y="947"/>
                </a:lnTo>
                <a:lnTo>
                  <a:pt x="156" y="941"/>
                </a:lnTo>
                <a:lnTo>
                  <a:pt x="156" y="934"/>
                </a:lnTo>
                <a:lnTo>
                  <a:pt x="156" y="928"/>
                </a:lnTo>
                <a:lnTo>
                  <a:pt x="156" y="920"/>
                </a:lnTo>
                <a:lnTo>
                  <a:pt x="156" y="915"/>
                </a:lnTo>
                <a:lnTo>
                  <a:pt x="156" y="907"/>
                </a:lnTo>
                <a:lnTo>
                  <a:pt x="156" y="901"/>
                </a:lnTo>
                <a:lnTo>
                  <a:pt x="156" y="894"/>
                </a:lnTo>
                <a:lnTo>
                  <a:pt x="156" y="886"/>
                </a:lnTo>
                <a:lnTo>
                  <a:pt x="157" y="881"/>
                </a:lnTo>
                <a:lnTo>
                  <a:pt x="157" y="873"/>
                </a:lnTo>
                <a:lnTo>
                  <a:pt x="157" y="865"/>
                </a:lnTo>
                <a:lnTo>
                  <a:pt x="157" y="860"/>
                </a:lnTo>
                <a:lnTo>
                  <a:pt x="159" y="852"/>
                </a:lnTo>
                <a:lnTo>
                  <a:pt x="159" y="844"/>
                </a:lnTo>
                <a:lnTo>
                  <a:pt x="159" y="837"/>
                </a:lnTo>
                <a:lnTo>
                  <a:pt x="161" y="829"/>
                </a:lnTo>
                <a:lnTo>
                  <a:pt x="161" y="824"/>
                </a:lnTo>
                <a:lnTo>
                  <a:pt x="163" y="816"/>
                </a:lnTo>
                <a:lnTo>
                  <a:pt x="163" y="808"/>
                </a:lnTo>
                <a:lnTo>
                  <a:pt x="165" y="803"/>
                </a:lnTo>
                <a:lnTo>
                  <a:pt x="167" y="795"/>
                </a:lnTo>
                <a:lnTo>
                  <a:pt x="169" y="789"/>
                </a:lnTo>
                <a:lnTo>
                  <a:pt x="169" y="782"/>
                </a:lnTo>
                <a:lnTo>
                  <a:pt x="171" y="776"/>
                </a:lnTo>
                <a:lnTo>
                  <a:pt x="173" y="768"/>
                </a:lnTo>
                <a:lnTo>
                  <a:pt x="175" y="763"/>
                </a:lnTo>
                <a:lnTo>
                  <a:pt x="176" y="755"/>
                </a:lnTo>
                <a:lnTo>
                  <a:pt x="178" y="749"/>
                </a:lnTo>
                <a:lnTo>
                  <a:pt x="180" y="744"/>
                </a:lnTo>
                <a:lnTo>
                  <a:pt x="182" y="738"/>
                </a:lnTo>
                <a:lnTo>
                  <a:pt x="184" y="732"/>
                </a:lnTo>
                <a:lnTo>
                  <a:pt x="188" y="727"/>
                </a:lnTo>
                <a:lnTo>
                  <a:pt x="190" y="721"/>
                </a:lnTo>
                <a:lnTo>
                  <a:pt x="194" y="717"/>
                </a:lnTo>
                <a:lnTo>
                  <a:pt x="195" y="711"/>
                </a:lnTo>
                <a:lnTo>
                  <a:pt x="197" y="706"/>
                </a:lnTo>
                <a:lnTo>
                  <a:pt x="201" y="702"/>
                </a:lnTo>
                <a:lnTo>
                  <a:pt x="205" y="698"/>
                </a:lnTo>
                <a:lnTo>
                  <a:pt x="211" y="689"/>
                </a:lnTo>
                <a:lnTo>
                  <a:pt x="220" y="683"/>
                </a:lnTo>
                <a:lnTo>
                  <a:pt x="249" y="424"/>
                </a:lnTo>
                <a:lnTo>
                  <a:pt x="310" y="419"/>
                </a:lnTo>
                <a:lnTo>
                  <a:pt x="232" y="413"/>
                </a:lnTo>
                <a:lnTo>
                  <a:pt x="163" y="221"/>
                </a:lnTo>
                <a:lnTo>
                  <a:pt x="72" y="293"/>
                </a:lnTo>
                <a:lnTo>
                  <a:pt x="68" y="512"/>
                </a:lnTo>
                <a:lnTo>
                  <a:pt x="66" y="510"/>
                </a:lnTo>
                <a:lnTo>
                  <a:pt x="64" y="508"/>
                </a:lnTo>
                <a:lnTo>
                  <a:pt x="60" y="502"/>
                </a:lnTo>
                <a:lnTo>
                  <a:pt x="55" y="498"/>
                </a:lnTo>
                <a:lnTo>
                  <a:pt x="51" y="495"/>
                </a:lnTo>
                <a:lnTo>
                  <a:pt x="49" y="491"/>
                </a:lnTo>
                <a:lnTo>
                  <a:pt x="45" y="485"/>
                </a:lnTo>
                <a:lnTo>
                  <a:pt x="41" y="481"/>
                </a:lnTo>
                <a:lnTo>
                  <a:pt x="38" y="476"/>
                </a:lnTo>
                <a:lnTo>
                  <a:pt x="36" y="470"/>
                </a:lnTo>
                <a:lnTo>
                  <a:pt x="32" y="464"/>
                </a:lnTo>
                <a:lnTo>
                  <a:pt x="30" y="459"/>
                </a:lnTo>
                <a:lnTo>
                  <a:pt x="24" y="451"/>
                </a:lnTo>
                <a:lnTo>
                  <a:pt x="22" y="443"/>
                </a:lnTo>
                <a:lnTo>
                  <a:pt x="19" y="436"/>
                </a:lnTo>
                <a:lnTo>
                  <a:pt x="15" y="428"/>
                </a:lnTo>
                <a:lnTo>
                  <a:pt x="13" y="422"/>
                </a:lnTo>
                <a:lnTo>
                  <a:pt x="13" y="417"/>
                </a:lnTo>
                <a:lnTo>
                  <a:pt x="9" y="413"/>
                </a:lnTo>
                <a:lnTo>
                  <a:pt x="9" y="409"/>
                </a:lnTo>
                <a:lnTo>
                  <a:pt x="7" y="403"/>
                </a:lnTo>
                <a:lnTo>
                  <a:pt x="7" y="400"/>
                </a:lnTo>
                <a:lnTo>
                  <a:pt x="5" y="394"/>
                </a:lnTo>
                <a:lnTo>
                  <a:pt x="5" y="390"/>
                </a:lnTo>
                <a:lnTo>
                  <a:pt x="3" y="382"/>
                </a:lnTo>
                <a:lnTo>
                  <a:pt x="3" y="379"/>
                </a:lnTo>
                <a:lnTo>
                  <a:pt x="2" y="371"/>
                </a:lnTo>
                <a:lnTo>
                  <a:pt x="2" y="367"/>
                </a:lnTo>
                <a:lnTo>
                  <a:pt x="0" y="360"/>
                </a:lnTo>
                <a:lnTo>
                  <a:pt x="0" y="356"/>
                </a:lnTo>
                <a:lnTo>
                  <a:pt x="0" y="348"/>
                </a:lnTo>
                <a:lnTo>
                  <a:pt x="0" y="343"/>
                </a:lnTo>
                <a:lnTo>
                  <a:pt x="0" y="335"/>
                </a:lnTo>
                <a:lnTo>
                  <a:pt x="0" y="329"/>
                </a:lnTo>
                <a:lnTo>
                  <a:pt x="0" y="324"/>
                </a:lnTo>
                <a:lnTo>
                  <a:pt x="0" y="316"/>
                </a:lnTo>
                <a:lnTo>
                  <a:pt x="0" y="308"/>
                </a:lnTo>
                <a:lnTo>
                  <a:pt x="0" y="303"/>
                </a:lnTo>
                <a:lnTo>
                  <a:pt x="0" y="295"/>
                </a:lnTo>
                <a:lnTo>
                  <a:pt x="2" y="289"/>
                </a:lnTo>
                <a:lnTo>
                  <a:pt x="2" y="282"/>
                </a:lnTo>
                <a:lnTo>
                  <a:pt x="3" y="274"/>
                </a:lnTo>
                <a:lnTo>
                  <a:pt x="3" y="266"/>
                </a:lnTo>
                <a:lnTo>
                  <a:pt x="5" y="261"/>
                </a:lnTo>
                <a:lnTo>
                  <a:pt x="5" y="253"/>
                </a:lnTo>
                <a:lnTo>
                  <a:pt x="7" y="246"/>
                </a:lnTo>
                <a:lnTo>
                  <a:pt x="9" y="240"/>
                </a:lnTo>
                <a:lnTo>
                  <a:pt x="11" y="234"/>
                </a:lnTo>
                <a:lnTo>
                  <a:pt x="13" y="227"/>
                </a:lnTo>
                <a:lnTo>
                  <a:pt x="13" y="221"/>
                </a:lnTo>
                <a:lnTo>
                  <a:pt x="17" y="215"/>
                </a:lnTo>
                <a:lnTo>
                  <a:pt x="19" y="209"/>
                </a:lnTo>
                <a:lnTo>
                  <a:pt x="21" y="204"/>
                </a:lnTo>
                <a:lnTo>
                  <a:pt x="24" y="198"/>
                </a:lnTo>
                <a:lnTo>
                  <a:pt x="26" y="192"/>
                </a:lnTo>
                <a:lnTo>
                  <a:pt x="30" y="189"/>
                </a:lnTo>
                <a:lnTo>
                  <a:pt x="32" y="183"/>
                </a:lnTo>
                <a:lnTo>
                  <a:pt x="34" y="177"/>
                </a:lnTo>
                <a:lnTo>
                  <a:pt x="38" y="171"/>
                </a:lnTo>
                <a:lnTo>
                  <a:pt x="41" y="168"/>
                </a:lnTo>
                <a:lnTo>
                  <a:pt x="43" y="162"/>
                </a:lnTo>
                <a:lnTo>
                  <a:pt x="47" y="156"/>
                </a:lnTo>
                <a:lnTo>
                  <a:pt x="51" y="152"/>
                </a:lnTo>
                <a:lnTo>
                  <a:pt x="55" y="149"/>
                </a:lnTo>
                <a:lnTo>
                  <a:pt x="59" y="143"/>
                </a:lnTo>
                <a:lnTo>
                  <a:pt x="62" y="139"/>
                </a:lnTo>
                <a:lnTo>
                  <a:pt x="66" y="135"/>
                </a:lnTo>
                <a:lnTo>
                  <a:pt x="72" y="131"/>
                </a:lnTo>
                <a:lnTo>
                  <a:pt x="76" y="126"/>
                </a:lnTo>
                <a:lnTo>
                  <a:pt x="81" y="124"/>
                </a:lnTo>
                <a:lnTo>
                  <a:pt x="85" y="120"/>
                </a:lnTo>
                <a:lnTo>
                  <a:pt x="91" y="116"/>
                </a:lnTo>
                <a:lnTo>
                  <a:pt x="95" y="111"/>
                </a:lnTo>
                <a:lnTo>
                  <a:pt x="100" y="109"/>
                </a:lnTo>
                <a:lnTo>
                  <a:pt x="104" y="105"/>
                </a:lnTo>
                <a:lnTo>
                  <a:pt x="110" y="101"/>
                </a:lnTo>
                <a:lnTo>
                  <a:pt x="116" y="97"/>
                </a:lnTo>
                <a:lnTo>
                  <a:pt x="119" y="95"/>
                </a:lnTo>
                <a:lnTo>
                  <a:pt x="125" y="92"/>
                </a:lnTo>
                <a:lnTo>
                  <a:pt x="133" y="90"/>
                </a:lnTo>
                <a:lnTo>
                  <a:pt x="137" y="86"/>
                </a:lnTo>
                <a:lnTo>
                  <a:pt x="142" y="84"/>
                </a:lnTo>
                <a:lnTo>
                  <a:pt x="148" y="80"/>
                </a:lnTo>
                <a:lnTo>
                  <a:pt x="156" y="78"/>
                </a:lnTo>
                <a:lnTo>
                  <a:pt x="161" y="74"/>
                </a:lnTo>
                <a:lnTo>
                  <a:pt x="167" y="73"/>
                </a:lnTo>
                <a:lnTo>
                  <a:pt x="173" y="71"/>
                </a:lnTo>
                <a:lnTo>
                  <a:pt x="180" y="69"/>
                </a:lnTo>
                <a:lnTo>
                  <a:pt x="186" y="67"/>
                </a:lnTo>
                <a:lnTo>
                  <a:pt x="194" y="63"/>
                </a:lnTo>
                <a:lnTo>
                  <a:pt x="199" y="61"/>
                </a:lnTo>
                <a:lnTo>
                  <a:pt x="207" y="59"/>
                </a:lnTo>
                <a:lnTo>
                  <a:pt x="215" y="57"/>
                </a:lnTo>
                <a:lnTo>
                  <a:pt x="220" y="55"/>
                </a:lnTo>
                <a:lnTo>
                  <a:pt x="228" y="54"/>
                </a:lnTo>
                <a:lnTo>
                  <a:pt x="235" y="54"/>
                </a:lnTo>
                <a:lnTo>
                  <a:pt x="243" y="50"/>
                </a:lnTo>
                <a:lnTo>
                  <a:pt x="251" y="50"/>
                </a:lnTo>
                <a:lnTo>
                  <a:pt x="258" y="48"/>
                </a:lnTo>
                <a:lnTo>
                  <a:pt x="266" y="46"/>
                </a:lnTo>
                <a:lnTo>
                  <a:pt x="273" y="44"/>
                </a:lnTo>
                <a:lnTo>
                  <a:pt x="281" y="44"/>
                </a:lnTo>
                <a:lnTo>
                  <a:pt x="289" y="42"/>
                </a:lnTo>
                <a:lnTo>
                  <a:pt x="298" y="42"/>
                </a:lnTo>
                <a:lnTo>
                  <a:pt x="306" y="40"/>
                </a:lnTo>
                <a:lnTo>
                  <a:pt x="313" y="40"/>
                </a:lnTo>
                <a:lnTo>
                  <a:pt x="321" y="38"/>
                </a:lnTo>
                <a:lnTo>
                  <a:pt x="331" y="38"/>
                </a:lnTo>
                <a:lnTo>
                  <a:pt x="338" y="36"/>
                </a:lnTo>
                <a:lnTo>
                  <a:pt x="348" y="36"/>
                </a:lnTo>
                <a:lnTo>
                  <a:pt x="355" y="35"/>
                </a:lnTo>
                <a:lnTo>
                  <a:pt x="365" y="35"/>
                </a:lnTo>
                <a:lnTo>
                  <a:pt x="372" y="35"/>
                </a:lnTo>
                <a:lnTo>
                  <a:pt x="380" y="33"/>
                </a:lnTo>
                <a:lnTo>
                  <a:pt x="389" y="33"/>
                </a:lnTo>
                <a:lnTo>
                  <a:pt x="397" y="33"/>
                </a:lnTo>
                <a:lnTo>
                  <a:pt x="407" y="33"/>
                </a:lnTo>
                <a:lnTo>
                  <a:pt x="416" y="33"/>
                </a:lnTo>
                <a:lnTo>
                  <a:pt x="424" y="33"/>
                </a:lnTo>
                <a:lnTo>
                  <a:pt x="433" y="33"/>
                </a:lnTo>
                <a:lnTo>
                  <a:pt x="441" y="31"/>
                </a:lnTo>
                <a:lnTo>
                  <a:pt x="450" y="31"/>
                </a:lnTo>
                <a:lnTo>
                  <a:pt x="458" y="31"/>
                </a:lnTo>
                <a:lnTo>
                  <a:pt x="467" y="31"/>
                </a:lnTo>
                <a:lnTo>
                  <a:pt x="475" y="31"/>
                </a:lnTo>
                <a:lnTo>
                  <a:pt x="485" y="31"/>
                </a:lnTo>
                <a:lnTo>
                  <a:pt x="492" y="31"/>
                </a:lnTo>
                <a:lnTo>
                  <a:pt x="500" y="33"/>
                </a:lnTo>
                <a:lnTo>
                  <a:pt x="509" y="33"/>
                </a:lnTo>
                <a:lnTo>
                  <a:pt x="517" y="33"/>
                </a:lnTo>
                <a:lnTo>
                  <a:pt x="525" y="33"/>
                </a:lnTo>
                <a:lnTo>
                  <a:pt x="534" y="33"/>
                </a:lnTo>
                <a:lnTo>
                  <a:pt x="542" y="33"/>
                </a:lnTo>
                <a:lnTo>
                  <a:pt x="549" y="33"/>
                </a:lnTo>
                <a:lnTo>
                  <a:pt x="557" y="33"/>
                </a:lnTo>
                <a:lnTo>
                  <a:pt x="564" y="35"/>
                </a:lnTo>
                <a:lnTo>
                  <a:pt x="572" y="35"/>
                </a:lnTo>
                <a:lnTo>
                  <a:pt x="580" y="35"/>
                </a:lnTo>
                <a:lnTo>
                  <a:pt x="587" y="35"/>
                </a:lnTo>
                <a:lnTo>
                  <a:pt x="593" y="35"/>
                </a:lnTo>
                <a:lnTo>
                  <a:pt x="601" y="35"/>
                </a:lnTo>
                <a:lnTo>
                  <a:pt x="606" y="36"/>
                </a:lnTo>
                <a:lnTo>
                  <a:pt x="614" y="36"/>
                </a:lnTo>
                <a:lnTo>
                  <a:pt x="620" y="36"/>
                </a:lnTo>
                <a:lnTo>
                  <a:pt x="625" y="36"/>
                </a:lnTo>
                <a:lnTo>
                  <a:pt x="631" y="36"/>
                </a:lnTo>
                <a:lnTo>
                  <a:pt x="637" y="38"/>
                </a:lnTo>
                <a:lnTo>
                  <a:pt x="644" y="38"/>
                </a:lnTo>
                <a:lnTo>
                  <a:pt x="648" y="38"/>
                </a:lnTo>
                <a:lnTo>
                  <a:pt x="654" y="38"/>
                </a:lnTo>
                <a:lnTo>
                  <a:pt x="660" y="38"/>
                </a:lnTo>
                <a:lnTo>
                  <a:pt x="665" y="40"/>
                </a:lnTo>
                <a:lnTo>
                  <a:pt x="673" y="40"/>
                </a:lnTo>
                <a:lnTo>
                  <a:pt x="680" y="40"/>
                </a:lnTo>
                <a:lnTo>
                  <a:pt x="686" y="42"/>
                </a:lnTo>
                <a:lnTo>
                  <a:pt x="692" y="42"/>
                </a:lnTo>
                <a:lnTo>
                  <a:pt x="696" y="42"/>
                </a:lnTo>
                <a:lnTo>
                  <a:pt x="701" y="44"/>
                </a:lnTo>
                <a:lnTo>
                  <a:pt x="701" y="44"/>
                </a:lnTo>
                <a:lnTo>
                  <a:pt x="703" y="44"/>
                </a:lnTo>
                <a:lnTo>
                  <a:pt x="707" y="36"/>
                </a:lnTo>
                <a:lnTo>
                  <a:pt x="711" y="29"/>
                </a:lnTo>
                <a:lnTo>
                  <a:pt x="715" y="21"/>
                </a:lnTo>
                <a:lnTo>
                  <a:pt x="717" y="17"/>
                </a:lnTo>
                <a:lnTo>
                  <a:pt x="720" y="12"/>
                </a:lnTo>
                <a:lnTo>
                  <a:pt x="726" y="6"/>
                </a:lnTo>
                <a:lnTo>
                  <a:pt x="732" y="2"/>
                </a:lnTo>
                <a:lnTo>
                  <a:pt x="739" y="0"/>
                </a:lnTo>
                <a:lnTo>
                  <a:pt x="73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4"/>
          <p:cNvSpPr>
            <a:spLocks/>
          </p:cNvSpPr>
          <p:nvPr/>
        </p:nvSpPr>
        <p:spPr bwMode="auto">
          <a:xfrm>
            <a:off x="3650297" y="1777841"/>
            <a:ext cx="74613" cy="96838"/>
          </a:xfrm>
          <a:custGeom>
            <a:avLst/>
            <a:gdLst>
              <a:gd name="T0" fmla="*/ 0 w 93"/>
              <a:gd name="T1" fmla="*/ 13 h 121"/>
              <a:gd name="T2" fmla="*/ 38 w 93"/>
              <a:gd name="T3" fmla="*/ 9 h 121"/>
              <a:gd name="T4" fmla="*/ 61 w 93"/>
              <a:gd name="T5" fmla="*/ 0 h 121"/>
              <a:gd name="T6" fmla="*/ 93 w 93"/>
              <a:gd name="T7" fmla="*/ 104 h 121"/>
              <a:gd name="T8" fmla="*/ 61 w 93"/>
              <a:gd name="T9" fmla="*/ 121 h 121"/>
              <a:gd name="T10" fmla="*/ 0 w 93"/>
              <a:gd name="T11" fmla="*/ 13 h 121"/>
              <a:gd name="T12" fmla="*/ 0 w 93"/>
              <a:gd name="T13" fmla="*/ 1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" h="121">
                <a:moveTo>
                  <a:pt x="0" y="13"/>
                </a:moveTo>
                <a:lnTo>
                  <a:pt x="38" y="9"/>
                </a:lnTo>
                <a:lnTo>
                  <a:pt x="61" y="0"/>
                </a:lnTo>
                <a:lnTo>
                  <a:pt x="93" y="104"/>
                </a:lnTo>
                <a:lnTo>
                  <a:pt x="61" y="121"/>
                </a:lnTo>
                <a:lnTo>
                  <a:pt x="0" y="13"/>
                </a:lnTo>
                <a:lnTo>
                  <a:pt x="0" y="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35"/>
          <p:cNvSpPr>
            <a:spLocks/>
          </p:cNvSpPr>
          <p:nvPr/>
        </p:nvSpPr>
        <p:spPr bwMode="auto">
          <a:xfrm>
            <a:off x="3680460" y="1790541"/>
            <a:ext cx="55563" cy="142875"/>
          </a:xfrm>
          <a:custGeom>
            <a:avLst/>
            <a:gdLst>
              <a:gd name="T0" fmla="*/ 0 w 70"/>
              <a:gd name="T1" fmla="*/ 0 h 178"/>
              <a:gd name="T2" fmla="*/ 0 w 70"/>
              <a:gd name="T3" fmla="*/ 15 h 178"/>
              <a:gd name="T4" fmla="*/ 10 w 70"/>
              <a:gd name="T5" fmla="*/ 30 h 178"/>
              <a:gd name="T6" fmla="*/ 23 w 70"/>
              <a:gd name="T7" fmla="*/ 106 h 178"/>
              <a:gd name="T8" fmla="*/ 70 w 70"/>
              <a:gd name="T9" fmla="*/ 178 h 178"/>
              <a:gd name="T10" fmla="*/ 57 w 70"/>
              <a:gd name="T11" fmla="*/ 87 h 178"/>
              <a:gd name="T12" fmla="*/ 17 w 70"/>
              <a:gd name="T13" fmla="*/ 28 h 178"/>
              <a:gd name="T14" fmla="*/ 17 w 70"/>
              <a:gd name="T15" fmla="*/ 17 h 178"/>
              <a:gd name="T16" fmla="*/ 0 w 70"/>
              <a:gd name="T17" fmla="*/ 0 h 178"/>
              <a:gd name="T18" fmla="*/ 0 w 70"/>
              <a:gd name="T19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0" h="178">
                <a:moveTo>
                  <a:pt x="0" y="0"/>
                </a:moveTo>
                <a:lnTo>
                  <a:pt x="0" y="15"/>
                </a:lnTo>
                <a:lnTo>
                  <a:pt x="10" y="30"/>
                </a:lnTo>
                <a:lnTo>
                  <a:pt x="23" y="106"/>
                </a:lnTo>
                <a:lnTo>
                  <a:pt x="70" y="178"/>
                </a:lnTo>
                <a:lnTo>
                  <a:pt x="57" y="87"/>
                </a:lnTo>
                <a:lnTo>
                  <a:pt x="17" y="28"/>
                </a:lnTo>
                <a:lnTo>
                  <a:pt x="17" y="17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65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6"/>
          <p:cNvSpPr>
            <a:spLocks/>
          </p:cNvSpPr>
          <p:nvPr/>
        </p:nvSpPr>
        <p:spPr bwMode="auto">
          <a:xfrm>
            <a:off x="4864735" y="2289016"/>
            <a:ext cx="354013" cy="109538"/>
          </a:xfrm>
          <a:custGeom>
            <a:avLst/>
            <a:gdLst>
              <a:gd name="T0" fmla="*/ 8 w 445"/>
              <a:gd name="T1" fmla="*/ 133 h 139"/>
              <a:gd name="T2" fmla="*/ 23 w 445"/>
              <a:gd name="T3" fmla="*/ 124 h 139"/>
              <a:gd name="T4" fmla="*/ 36 w 445"/>
              <a:gd name="T5" fmla="*/ 116 h 139"/>
              <a:gd name="T6" fmla="*/ 49 w 445"/>
              <a:gd name="T7" fmla="*/ 109 h 139"/>
              <a:gd name="T8" fmla="*/ 67 w 445"/>
              <a:gd name="T9" fmla="*/ 101 h 139"/>
              <a:gd name="T10" fmla="*/ 82 w 445"/>
              <a:gd name="T11" fmla="*/ 91 h 139"/>
              <a:gd name="T12" fmla="*/ 103 w 445"/>
              <a:gd name="T13" fmla="*/ 84 h 139"/>
              <a:gd name="T14" fmla="*/ 124 w 445"/>
              <a:gd name="T15" fmla="*/ 74 h 139"/>
              <a:gd name="T16" fmla="*/ 144 w 445"/>
              <a:gd name="T17" fmla="*/ 65 h 139"/>
              <a:gd name="T18" fmla="*/ 169 w 445"/>
              <a:gd name="T19" fmla="*/ 55 h 139"/>
              <a:gd name="T20" fmla="*/ 196 w 445"/>
              <a:gd name="T21" fmla="*/ 48 h 139"/>
              <a:gd name="T22" fmla="*/ 224 w 445"/>
              <a:gd name="T23" fmla="*/ 38 h 139"/>
              <a:gd name="T24" fmla="*/ 257 w 445"/>
              <a:gd name="T25" fmla="*/ 31 h 139"/>
              <a:gd name="T26" fmla="*/ 287 w 445"/>
              <a:gd name="T27" fmla="*/ 23 h 139"/>
              <a:gd name="T28" fmla="*/ 319 w 445"/>
              <a:gd name="T29" fmla="*/ 15 h 139"/>
              <a:gd name="T30" fmla="*/ 356 w 445"/>
              <a:gd name="T31" fmla="*/ 10 h 139"/>
              <a:gd name="T32" fmla="*/ 392 w 445"/>
              <a:gd name="T33" fmla="*/ 4 h 139"/>
              <a:gd name="T34" fmla="*/ 432 w 445"/>
              <a:gd name="T35" fmla="*/ 0 h 139"/>
              <a:gd name="T36" fmla="*/ 441 w 445"/>
              <a:gd name="T37" fmla="*/ 8 h 139"/>
              <a:gd name="T38" fmla="*/ 437 w 445"/>
              <a:gd name="T39" fmla="*/ 21 h 139"/>
              <a:gd name="T40" fmla="*/ 437 w 445"/>
              <a:gd name="T41" fmla="*/ 34 h 139"/>
              <a:gd name="T42" fmla="*/ 434 w 445"/>
              <a:gd name="T43" fmla="*/ 48 h 139"/>
              <a:gd name="T44" fmla="*/ 432 w 445"/>
              <a:gd name="T45" fmla="*/ 61 h 139"/>
              <a:gd name="T46" fmla="*/ 432 w 445"/>
              <a:gd name="T47" fmla="*/ 80 h 139"/>
              <a:gd name="T48" fmla="*/ 428 w 445"/>
              <a:gd name="T49" fmla="*/ 97 h 139"/>
              <a:gd name="T50" fmla="*/ 422 w 445"/>
              <a:gd name="T51" fmla="*/ 114 h 139"/>
              <a:gd name="T52" fmla="*/ 413 w 445"/>
              <a:gd name="T53" fmla="*/ 139 h 139"/>
              <a:gd name="T54" fmla="*/ 390 w 445"/>
              <a:gd name="T55" fmla="*/ 139 h 139"/>
              <a:gd name="T56" fmla="*/ 365 w 445"/>
              <a:gd name="T57" fmla="*/ 139 h 139"/>
              <a:gd name="T58" fmla="*/ 342 w 445"/>
              <a:gd name="T59" fmla="*/ 139 h 139"/>
              <a:gd name="T60" fmla="*/ 318 w 445"/>
              <a:gd name="T61" fmla="*/ 139 h 139"/>
              <a:gd name="T62" fmla="*/ 293 w 445"/>
              <a:gd name="T63" fmla="*/ 139 h 139"/>
              <a:gd name="T64" fmla="*/ 266 w 445"/>
              <a:gd name="T65" fmla="*/ 139 h 139"/>
              <a:gd name="T66" fmla="*/ 240 w 445"/>
              <a:gd name="T67" fmla="*/ 139 h 139"/>
              <a:gd name="T68" fmla="*/ 215 w 445"/>
              <a:gd name="T69" fmla="*/ 139 h 139"/>
              <a:gd name="T70" fmla="*/ 190 w 445"/>
              <a:gd name="T71" fmla="*/ 139 h 139"/>
              <a:gd name="T72" fmla="*/ 165 w 445"/>
              <a:gd name="T73" fmla="*/ 139 h 139"/>
              <a:gd name="T74" fmla="*/ 141 w 445"/>
              <a:gd name="T75" fmla="*/ 139 h 139"/>
              <a:gd name="T76" fmla="*/ 118 w 445"/>
              <a:gd name="T77" fmla="*/ 139 h 139"/>
              <a:gd name="T78" fmla="*/ 97 w 445"/>
              <a:gd name="T79" fmla="*/ 139 h 139"/>
              <a:gd name="T80" fmla="*/ 76 w 445"/>
              <a:gd name="T81" fmla="*/ 139 h 139"/>
              <a:gd name="T82" fmla="*/ 59 w 445"/>
              <a:gd name="T83" fmla="*/ 139 h 139"/>
              <a:gd name="T84" fmla="*/ 44 w 445"/>
              <a:gd name="T85" fmla="*/ 139 h 139"/>
              <a:gd name="T86" fmla="*/ 28 w 445"/>
              <a:gd name="T87" fmla="*/ 139 h 139"/>
              <a:gd name="T88" fmla="*/ 11 w 445"/>
              <a:gd name="T89" fmla="*/ 139 h 139"/>
              <a:gd name="T90" fmla="*/ 0 w 445"/>
              <a:gd name="T91" fmla="*/ 13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45" h="139">
                <a:moveTo>
                  <a:pt x="0" y="139"/>
                </a:moveTo>
                <a:lnTo>
                  <a:pt x="2" y="137"/>
                </a:lnTo>
                <a:lnTo>
                  <a:pt x="8" y="133"/>
                </a:lnTo>
                <a:lnTo>
                  <a:pt x="11" y="131"/>
                </a:lnTo>
                <a:lnTo>
                  <a:pt x="17" y="128"/>
                </a:lnTo>
                <a:lnTo>
                  <a:pt x="23" y="124"/>
                </a:lnTo>
                <a:lnTo>
                  <a:pt x="30" y="122"/>
                </a:lnTo>
                <a:lnTo>
                  <a:pt x="32" y="118"/>
                </a:lnTo>
                <a:lnTo>
                  <a:pt x="36" y="116"/>
                </a:lnTo>
                <a:lnTo>
                  <a:pt x="40" y="114"/>
                </a:lnTo>
                <a:lnTo>
                  <a:pt x="46" y="112"/>
                </a:lnTo>
                <a:lnTo>
                  <a:pt x="49" y="109"/>
                </a:lnTo>
                <a:lnTo>
                  <a:pt x="55" y="107"/>
                </a:lnTo>
                <a:lnTo>
                  <a:pt x="61" y="103"/>
                </a:lnTo>
                <a:lnTo>
                  <a:pt x="67" y="101"/>
                </a:lnTo>
                <a:lnTo>
                  <a:pt x="70" y="97"/>
                </a:lnTo>
                <a:lnTo>
                  <a:pt x="76" y="95"/>
                </a:lnTo>
                <a:lnTo>
                  <a:pt x="82" y="91"/>
                </a:lnTo>
                <a:lnTo>
                  <a:pt x="89" y="90"/>
                </a:lnTo>
                <a:lnTo>
                  <a:pt x="95" y="86"/>
                </a:lnTo>
                <a:lnTo>
                  <a:pt x="103" y="84"/>
                </a:lnTo>
                <a:lnTo>
                  <a:pt x="108" y="80"/>
                </a:lnTo>
                <a:lnTo>
                  <a:pt x="116" y="78"/>
                </a:lnTo>
                <a:lnTo>
                  <a:pt x="124" y="74"/>
                </a:lnTo>
                <a:lnTo>
                  <a:pt x="129" y="72"/>
                </a:lnTo>
                <a:lnTo>
                  <a:pt x="137" y="69"/>
                </a:lnTo>
                <a:lnTo>
                  <a:pt x="144" y="65"/>
                </a:lnTo>
                <a:lnTo>
                  <a:pt x="152" y="63"/>
                </a:lnTo>
                <a:lnTo>
                  <a:pt x="162" y="59"/>
                </a:lnTo>
                <a:lnTo>
                  <a:pt x="169" y="55"/>
                </a:lnTo>
                <a:lnTo>
                  <a:pt x="179" y="53"/>
                </a:lnTo>
                <a:lnTo>
                  <a:pt x="186" y="50"/>
                </a:lnTo>
                <a:lnTo>
                  <a:pt x="196" y="48"/>
                </a:lnTo>
                <a:lnTo>
                  <a:pt x="205" y="44"/>
                </a:lnTo>
                <a:lnTo>
                  <a:pt x="215" y="42"/>
                </a:lnTo>
                <a:lnTo>
                  <a:pt x="224" y="38"/>
                </a:lnTo>
                <a:lnTo>
                  <a:pt x="234" y="36"/>
                </a:lnTo>
                <a:lnTo>
                  <a:pt x="245" y="34"/>
                </a:lnTo>
                <a:lnTo>
                  <a:pt x="257" y="31"/>
                </a:lnTo>
                <a:lnTo>
                  <a:pt x="266" y="29"/>
                </a:lnTo>
                <a:lnTo>
                  <a:pt x="276" y="25"/>
                </a:lnTo>
                <a:lnTo>
                  <a:pt x="287" y="23"/>
                </a:lnTo>
                <a:lnTo>
                  <a:pt x="299" y="21"/>
                </a:lnTo>
                <a:lnTo>
                  <a:pt x="308" y="17"/>
                </a:lnTo>
                <a:lnTo>
                  <a:pt x="319" y="15"/>
                </a:lnTo>
                <a:lnTo>
                  <a:pt x="333" y="13"/>
                </a:lnTo>
                <a:lnTo>
                  <a:pt x="344" y="12"/>
                </a:lnTo>
                <a:lnTo>
                  <a:pt x="356" y="10"/>
                </a:lnTo>
                <a:lnTo>
                  <a:pt x="367" y="8"/>
                </a:lnTo>
                <a:lnTo>
                  <a:pt x="380" y="6"/>
                </a:lnTo>
                <a:lnTo>
                  <a:pt x="392" y="4"/>
                </a:lnTo>
                <a:lnTo>
                  <a:pt x="405" y="2"/>
                </a:lnTo>
                <a:lnTo>
                  <a:pt x="418" y="2"/>
                </a:lnTo>
                <a:lnTo>
                  <a:pt x="432" y="0"/>
                </a:lnTo>
                <a:lnTo>
                  <a:pt x="445" y="0"/>
                </a:lnTo>
                <a:lnTo>
                  <a:pt x="443" y="4"/>
                </a:lnTo>
                <a:lnTo>
                  <a:pt x="441" y="8"/>
                </a:lnTo>
                <a:lnTo>
                  <a:pt x="439" y="12"/>
                </a:lnTo>
                <a:lnTo>
                  <a:pt x="439" y="17"/>
                </a:lnTo>
                <a:lnTo>
                  <a:pt x="437" y="21"/>
                </a:lnTo>
                <a:lnTo>
                  <a:pt x="437" y="27"/>
                </a:lnTo>
                <a:lnTo>
                  <a:pt x="437" y="31"/>
                </a:lnTo>
                <a:lnTo>
                  <a:pt x="437" y="34"/>
                </a:lnTo>
                <a:lnTo>
                  <a:pt x="435" y="38"/>
                </a:lnTo>
                <a:lnTo>
                  <a:pt x="434" y="44"/>
                </a:lnTo>
                <a:lnTo>
                  <a:pt x="434" y="48"/>
                </a:lnTo>
                <a:lnTo>
                  <a:pt x="434" y="53"/>
                </a:lnTo>
                <a:lnTo>
                  <a:pt x="432" y="57"/>
                </a:lnTo>
                <a:lnTo>
                  <a:pt x="432" y="61"/>
                </a:lnTo>
                <a:lnTo>
                  <a:pt x="432" y="67"/>
                </a:lnTo>
                <a:lnTo>
                  <a:pt x="432" y="70"/>
                </a:lnTo>
                <a:lnTo>
                  <a:pt x="432" y="80"/>
                </a:lnTo>
                <a:lnTo>
                  <a:pt x="430" y="88"/>
                </a:lnTo>
                <a:lnTo>
                  <a:pt x="428" y="91"/>
                </a:lnTo>
                <a:lnTo>
                  <a:pt x="428" y="97"/>
                </a:lnTo>
                <a:lnTo>
                  <a:pt x="426" y="101"/>
                </a:lnTo>
                <a:lnTo>
                  <a:pt x="426" y="107"/>
                </a:lnTo>
                <a:lnTo>
                  <a:pt x="422" y="114"/>
                </a:lnTo>
                <a:lnTo>
                  <a:pt x="420" y="122"/>
                </a:lnTo>
                <a:lnTo>
                  <a:pt x="416" y="131"/>
                </a:lnTo>
                <a:lnTo>
                  <a:pt x="413" y="139"/>
                </a:lnTo>
                <a:lnTo>
                  <a:pt x="405" y="139"/>
                </a:lnTo>
                <a:lnTo>
                  <a:pt x="397" y="139"/>
                </a:lnTo>
                <a:lnTo>
                  <a:pt x="390" y="139"/>
                </a:lnTo>
                <a:lnTo>
                  <a:pt x="382" y="139"/>
                </a:lnTo>
                <a:lnTo>
                  <a:pt x="375" y="139"/>
                </a:lnTo>
                <a:lnTo>
                  <a:pt x="365" y="139"/>
                </a:lnTo>
                <a:lnTo>
                  <a:pt x="357" y="139"/>
                </a:lnTo>
                <a:lnTo>
                  <a:pt x="350" y="139"/>
                </a:lnTo>
                <a:lnTo>
                  <a:pt x="342" y="139"/>
                </a:lnTo>
                <a:lnTo>
                  <a:pt x="335" y="139"/>
                </a:lnTo>
                <a:lnTo>
                  <a:pt x="325" y="139"/>
                </a:lnTo>
                <a:lnTo>
                  <a:pt x="318" y="139"/>
                </a:lnTo>
                <a:lnTo>
                  <a:pt x="308" y="139"/>
                </a:lnTo>
                <a:lnTo>
                  <a:pt x="300" y="139"/>
                </a:lnTo>
                <a:lnTo>
                  <a:pt x="293" y="139"/>
                </a:lnTo>
                <a:lnTo>
                  <a:pt x="283" y="139"/>
                </a:lnTo>
                <a:lnTo>
                  <a:pt x="274" y="139"/>
                </a:lnTo>
                <a:lnTo>
                  <a:pt x="266" y="139"/>
                </a:lnTo>
                <a:lnTo>
                  <a:pt x="257" y="139"/>
                </a:lnTo>
                <a:lnTo>
                  <a:pt x="249" y="139"/>
                </a:lnTo>
                <a:lnTo>
                  <a:pt x="240" y="139"/>
                </a:lnTo>
                <a:lnTo>
                  <a:pt x="232" y="139"/>
                </a:lnTo>
                <a:lnTo>
                  <a:pt x="222" y="139"/>
                </a:lnTo>
                <a:lnTo>
                  <a:pt x="215" y="139"/>
                </a:lnTo>
                <a:lnTo>
                  <a:pt x="205" y="139"/>
                </a:lnTo>
                <a:lnTo>
                  <a:pt x="198" y="139"/>
                </a:lnTo>
                <a:lnTo>
                  <a:pt x="190" y="139"/>
                </a:lnTo>
                <a:lnTo>
                  <a:pt x="181" y="139"/>
                </a:lnTo>
                <a:lnTo>
                  <a:pt x="173" y="139"/>
                </a:lnTo>
                <a:lnTo>
                  <a:pt x="165" y="139"/>
                </a:lnTo>
                <a:lnTo>
                  <a:pt x="158" y="139"/>
                </a:lnTo>
                <a:lnTo>
                  <a:pt x="150" y="139"/>
                </a:lnTo>
                <a:lnTo>
                  <a:pt x="141" y="139"/>
                </a:lnTo>
                <a:lnTo>
                  <a:pt x="133" y="139"/>
                </a:lnTo>
                <a:lnTo>
                  <a:pt x="125" y="139"/>
                </a:lnTo>
                <a:lnTo>
                  <a:pt x="118" y="139"/>
                </a:lnTo>
                <a:lnTo>
                  <a:pt x="110" y="139"/>
                </a:lnTo>
                <a:lnTo>
                  <a:pt x="103" y="139"/>
                </a:lnTo>
                <a:lnTo>
                  <a:pt x="97" y="139"/>
                </a:lnTo>
                <a:lnTo>
                  <a:pt x="91" y="139"/>
                </a:lnTo>
                <a:lnTo>
                  <a:pt x="84" y="139"/>
                </a:lnTo>
                <a:lnTo>
                  <a:pt x="76" y="139"/>
                </a:lnTo>
                <a:lnTo>
                  <a:pt x="70" y="139"/>
                </a:lnTo>
                <a:lnTo>
                  <a:pt x="65" y="139"/>
                </a:lnTo>
                <a:lnTo>
                  <a:pt x="59" y="139"/>
                </a:lnTo>
                <a:lnTo>
                  <a:pt x="53" y="139"/>
                </a:lnTo>
                <a:lnTo>
                  <a:pt x="47" y="139"/>
                </a:lnTo>
                <a:lnTo>
                  <a:pt x="44" y="139"/>
                </a:lnTo>
                <a:lnTo>
                  <a:pt x="38" y="139"/>
                </a:lnTo>
                <a:lnTo>
                  <a:pt x="32" y="139"/>
                </a:lnTo>
                <a:lnTo>
                  <a:pt x="28" y="139"/>
                </a:lnTo>
                <a:lnTo>
                  <a:pt x="25" y="139"/>
                </a:lnTo>
                <a:lnTo>
                  <a:pt x="17" y="139"/>
                </a:lnTo>
                <a:lnTo>
                  <a:pt x="11" y="139"/>
                </a:lnTo>
                <a:lnTo>
                  <a:pt x="6" y="139"/>
                </a:lnTo>
                <a:lnTo>
                  <a:pt x="4" y="139"/>
                </a:lnTo>
                <a:lnTo>
                  <a:pt x="0" y="139"/>
                </a:lnTo>
                <a:lnTo>
                  <a:pt x="0" y="1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37"/>
          <p:cNvSpPr>
            <a:spLocks/>
          </p:cNvSpPr>
          <p:nvPr/>
        </p:nvSpPr>
        <p:spPr bwMode="auto">
          <a:xfrm>
            <a:off x="3813810" y="2073116"/>
            <a:ext cx="123825" cy="393700"/>
          </a:xfrm>
          <a:custGeom>
            <a:avLst/>
            <a:gdLst>
              <a:gd name="T0" fmla="*/ 27 w 156"/>
              <a:gd name="T1" fmla="*/ 4 h 496"/>
              <a:gd name="T2" fmla="*/ 29 w 156"/>
              <a:gd name="T3" fmla="*/ 14 h 496"/>
              <a:gd name="T4" fmla="*/ 33 w 156"/>
              <a:gd name="T5" fmla="*/ 19 h 496"/>
              <a:gd name="T6" fmla="*/ 35 w 156"/>
              <a:gd name="T7" fmla="*/ 29 h 496"/>
              <a:gd name="T8" fmla="*/ 37 w 156"/>
              <a:gd name="T9" fmla="*/ 40 h 496"/>
              <a:gd name="T10" fmla="*/ 40 w 156"/>
              <a:gd name="T11" fmla="*/ 52 h 496"/>
              <a:gd name="T12" fmla="*/ 44 w 156"/>
              <a:gd name="T13" fmla="*/ 63 h 496"/>
              <a:gd name="T14" fmla="*/ 48 w 156"/>
              <a:gd name="T15" fmla="*/ 76 h 496"/>
              <a:gd name="T16" fmla="*/ 52 w 156"/>
              <a:gd name="T17" fmla="*/ 92 h 496"/>
              <a:gd name="T18" fmla="*/ 57 w 156"/>
              <a:gd name="T19" fmla="*/ 109 h 496"/>
              <a:gd name="T20" fmla="*/ 61 w 156"/>
              <a:gd name="T21" fmla="*/ 124 h 496"/>
              <a:gd name="T22" fmla="*/ 67 w 156"/>
              <a:gd name="T23" fmla="*/ 143 h 496"/>
              <a:gd name="T24" fmla="*/ 73 w 156"/>
              <a:gd name="T25" fmla="*/ 160 h 496"/>
              <a:gd name="T26" fmla="*/ 78 w 156"/>
              <a:gd name="T27" fmla="*/ 181 h 496"/>
              <a:gd name="T28" fmla="*/ 82 w 156"/>
              <a:gd name="T29" fmla="*/ 198 h 496"/>
              <a:gd name="T30" fmla="*/ 88 w 156"/>
              <a:gd name="T31" fmla="*/ 217 h 496"/>
              <a:gd name="T32" fmla="*/ 94 w 156"/>
              <a:gd name="T33" fmla="*/ 238 h 496"/>
              <a:gd name="T34" fmla="*/ 99 w 156"/>
              <a:gd name="T35" fmla="*/ 259 h 496"/>
              <a:gd name="T36" fmla="*/ 103 w 156"/>
              <a:gd name="T37" fmla="*/ 280 h 496"/>
              <a:gd name="T38" fmla="*/ 109 w 156"/>
              <a:gd name="T39" fmla="*/ 301 h 496"/>
              <a:gd name="T40" fmla="*/ 115 w 156"/>
              <a:gd name="T41" fmla="*/ 322 h 496"/>
              <a:gd name="T42" fmla="*/ 120 w 156"/>
              <a:gd name="T43" fmla="*/ 342 h 496"/>
              <a:gd name="T44" fmla="*/ 126 w 156"/>
              <a:gd name="T45" fmla="*/ 362 h 496"/>
              <a:gd name="T46" fmla="*/ 130 w 156"/>
              <a:gd name="T47" fmla="*/ 382 h 496"/>
              <a:gd name="T48" fmla="*/ 135 w 156"/>
              <a:gd name="T49" fmla="*/ 401 h 496"/>
              <a:gd name="T50" fmla="*/ 139 w 156"/>
              <a:gd name="T51" fmla="*/ 422 h 496"/>
              <a:gd name="T52" fmla="*/ 143 w 156"/>
              <a:gd name="T53" fmla="*/ 441 h 496"/>
              <a:gd name="T54" fmla="*/ 149 w 156"/>
              <a:gd name="T55" fmla="*/ 460 h 496"/>
              <a:gd name="T56" fmla="*/ 153 w 156"/>
              <a:gd name="T57" fmla="*/ 477 h 496"/>
              <a:gd name="T58" fmla="*/ 156 w 156"/>
              <a:gd name="T59" fmla="*/ 496 h 496"/>
              <a:gd name="T60" fmla="*/ 0 w 156"/>
              <a:gd name="T61" fmla="*/ 4 h 496"/>
              <a:gd name="T62" fmla="*/ 27 w 156"/>
              <a:gd name="T63" fmla="*/ 0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6" h="496">
                <a:moveTo>
                  <a:pt x="27" y="0"/>
                </a:moveTo>
                <a:lnTo>
                  <a:pt x="27" y="4"/>
                </a:lnTo>
                <a:lnTo>
                  <a:pt x="27" y="8"/>
                </a:lnTo>
                <a:lnTo>
                  <a:pt x="29" y="14"/>
                </a:lnTo>
                <a:lnTo>
                  <a:pt x="31" y="15"/>
                </a:lnTo>
                <a:lnTo>
                  <a:pt x="33" y="19"/>
                </a:lnTo>
                <a:lnTo>
                  <a:pt x="33" y="25"/>
                </a:lnTo>
                <a:lnTo>
                  <a:pt x="35" y="29"/>
                </a:lnTo>
                <a:lnTo>
                  <a:pt x="35" y="35"/>
                </a:lnTo>
                <a:lnTo>
                  <a:pt x="37" y="40"/>
                </a:lnTo>
                <a:lnTo>
                  <a:pt x="38" y="46"/>
                </a:lnTo>
                <a:lnTo>
                  <a:pt x="40" y="52"/>
                </a:lnTo>
                <a:lnTo>
                  <a:pt x="42" y="57"/>
                </a:lnTo>
                <a:lnTo>
                  <a:pt x="44" y="63"/>
                </a:lnTo>
                <a:lnTo>
                  <a:pt x="46" y="71"/>
                </a:lnTo>
                <a:lnTo>
                  <a:pt x="48" y="76"/>
                </a:lnTo>
                <a:lnTo>
                  <a:pt x="50" y="84"/>
                </a:lnTo>
                <a:lnTo>
                  <a:pt x="52" y="92"/>
                </a:lnTo>
                <a:lnTo>
                  <a:pt x="56" y="99"/>
                </a:lnTo>
                <a:lnTo>
                  <a:pt x="57" y="109"/>
                </a:lnTo>
                <a:lnTo>
                  <a:pt x="59" y="116"/>
                </a:lnTo>
                <a:lnTo>
                  <a:pt x="61" y="124"/>
                </a:lnTo>
                <a:lnTo>
                  <a:pt x="65" y="133"/>
                </a:lnTo>
                <a:lnTo>
                  <a:pt x="67" y="143"/>
                </a:lnTo>
                <a:lnTo>
                  <a:pt x="69" y="150"/>
                </a:lnTo>
                <a:lnTo>
                  <a:pt x="73" y="160"/>
                </a:lnTo>
                <a:lnTo>
                  <a:pt x="75" y="169"/>
                </a:lnTo>
                <a:lnTo>
                  <a:pt x="78" y="181"/>
                </a:lnTo>
                <a:lnTo>
                  <a:pt x="80" y="188"/>
                </a:lnTo>
                <a:lnTo>
                  <a:pt x="82" y="198"/>
                </a:lnTo>
                <a:lnTo>
                  <a:pt x="86" y="208"/>
                </a:lnTo>
                <a:lnTo>
                  <a:pt x="88" y="217"/>
                </a:lnTo>
                <a:lnTo>
                  <a:pt x="90" y="228"/>
                </a:lnTo>
                <a:lnTo>
                  <a:pt x="94" y="238"/>
                </a:lnTo>
                <a:lnTo>
                  <a:pt x="96" y="247"/>
                </a:lnTo>
                <a:lnTo>
                  <a:pt x="99" y="259"/>
                </a:lnTo>
                <a:lnTo>
                  <a:pt x="101" y="268"/>
                </a:lnTo>
                <a:lnTo>
                  <a:pt x="103" y="280"/>
                </a:lnTo>
                <a:lnTo>
                  <a:pt x="107" y="289"/>
                </a:lnTo>
                <a:lnTo>
                  <a:pt x="109" y="301"/>
                </a:lnTo>
                <a:lnTo>
                  <a:pt x="113" y="310"/>
                </a:lnTo>
                <a:lnTo>
                  <a:pt x="115" y="322"/>
                </a:lnTo>
                <a:lnTo>
                  <a:pt x="116" y="331"/>
                </a:lnTo>
                <a:lnTo>
                  <a:pt x="120" y="342"/>
                </a:lnTo>
                <a:lnTo>
                  <a:pt x="122" y="352"/>
                </a:lnTo>
                <a:lnTo>
                  <a:pt x="126" y="362"/>
                </a:lnTo>
                <a:lnTo>
                  <a:pt x="128" y="371"/>
                </a:lnTo>
                <a:lnTo>
                  <a:pt x="130" y="382"/>
                </a:lnTo>
                <a:lnTo>
                  <a:pt x="132" y="392"/>
                </a:lnTo>
                <a:lnTo>
                  <a:pt x="135" y="401"/>
                </a:lnTo>
                <a:lnTo>
                  <a:pt x="137" y="411"/>
                </a:lnTo>
                <a:lnTo>
                  <a:pt x="139" y="422"/>
                </a:lnTo>
                <a:lnTo>
                  <a:pt x="141" y="430"/>
                </a:lnTo>
                <a:lnTo>
                  <a:pt x="143" y="441"/>
                </a:lnTo>
                <a:lnTo>
                  <a:pt x="145" y="451"/>
                </a:lnTo>
                <a:lnTo>
                  <a:pt x="149" y="460"/>
                </a:lnTo>
                <a:lnTo>
                  <a:pt x="149" y="468"/>
                </a:lnTo>
                <a:lnTo>
                  <a:pt x="153" y="477"/>
                </a:lnTo>
                <a:lnTo>
                  <a:pt x="153" y="487"/>
                </a:lnTo>
                <a:lnTo>
                  <a:pt x="156" y="496"/>
                </a:lnTo>
                <a:lnTo>
                  <a:pt x="59" y="175"/>
                </a:lnTo>
                <a:lnTo>
                  <a:pt x="0" y="4"/>
                </a:lnTo>
                <a:lnTo>
                  <a:pt x="27" y="0"/>
                </a:lnTo>
                <a:lnTo>
                  <a:pt x="27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38"/>
          <p:cNvSpPr>
            <a:spLocks/>
          </p:cNvSpPr>
          <p:nvPr/>
        </p:nvSpPr>
        <p:spPr bwMode="auto">
          <a:xfrm>
            <a:off x="3647122" y="2096929"/>
            <a:ext cx="114300" cy="377825"/>
          </a:xfrm>
          <a:custGeom>
            <a:avLst/>
            <a:gdLst>
              <a:gd name="T0" fmla="*/ 145 w 145"/>
              <a:gd name="T1" fmla="*/ 0 h 475"/>
              <a:gd name="T2" fmla="*/ 143 w 145"/>
              <a:gd name="T3" fmla="*/ 4 h 475"/>
              <a:gd name="T4" fmla="*/ 143 w 145"/>
              <a:gd name="T5" fmla="*/ 11 h 475"/>
              <a:gd name="T6" fmla="*/ 141 w 145"/>
              <a:gd name="T7" fmla="*/ 13 h 475"/>
              <a:gd name="T8" fmla="*/ 141 w 145"/>
              <a:gd name="T9" fmla="*/ 17 h 475"/>
              <a:gd name="T10" fmla="*/ 139 w 145"/>
              <a:gd name="T11" fmla="*/ 23 h 475"/>
              <a:gd name="T12" fmla="*/ 139 w 145"/>
              <a:gd name="T13" fmla="*/ 26 h 475"/>
              <a:gd name="T14" fmla="*/ 137 w 145"/>
              <a:gd name="T15" fmla="*/ 32 h 475"/>
              <a:gd name="T16" fmla="*/ 137 w 145"/>
              <a:gd name="T17" fmla="*/ 38 h 475"/>
              <a:gd name="T18" fmla="*/ 135 w 145"/>
              <a:gd name="T19" fmla="*/ 43 h 475"/>
              <a:gd name="T20" fmla="*/ 135 w 145"/>
              <a:gd name="T21" fmla="*/ 49 h 475"/>
              <a:gd name="T22" fmla="*/ 133 w 145"/>
              <a:gd name="T23" fmla="*/ 55 h 475"/>
              <a:gd name="T24" fmla="*/ 131 w 145"/>
              <a:gd name="T25" fmla="*/ 62 h 475"/>
              <a:gd name="T26" fmla="*/ 130 w 145"/>
              <a:gd name="T27" fmla="*/ 68 h 475"/>
              <a:gd name="T28" fmla="*/ 130 w 145"/>
              <a:gd name="T29" fmla="*/ 76 h 475"/>
              <a:gd name="T30" fmla="*/ 128 w 145"/>
              <a:gd name="T31" fmla="*/ 81 h 475"/>
              <a:gd name="T32" fmla="*/ 126 w 145"/>
              <a:gd name="T33" fmla="*/ 89 h 475"/>
              <a:gd name="T34" fmla="*/ 124 w 145"/>
              <a:gd name="T35" fmla="*/ 99 h 475"/>
              <a:gd name="T36" fmla="*/ 124 w 145"/>
              <a:gd name="T37" fmla="*/ 106 h 475"/>
              <a:gd name="T38" fmla="*/ 120 w 145"/>
              <a:gd name="T39" fmla="*/ 114 h 475"/>
              <a:gd name="T40" fmla="*/ 118 w 145"/>
              <a:gd name="T41" fmla="*/ 123 h 475"/>
              <a:gd name="T42" fmla="*/ 118 w 145"/>
              <a:gd name="T43" fmla="*/ 131 h 475"/>
              <a:gd name="T44" fmla="*/ 116 w 145"/>
              <a:gd name="T45" fmla="*/ 140 h 475"/>
              <a:gd name="T46" fmla="*/ 114 w 145"/>
              <a:gd name="T47" fmla="*/ 150 h 475"/>
              <a:gd name="T48" fmla="*/ 112 w 145"/>
              <a:gd name="T49" fmla="*/ 157 h 475"/>
              <a:gd name="T50" fmla="*/ 109 w 145"/>
              <a:gd name="T51" fmla="*/ 167 h 475"/>
              <a:gd name="T52" fmla="*/ 109 w 145"/>
              <a:gd name="T53" fmla="*/ 177 h 475"/>
              <a:gd name="T54" fmla="*/ 105 w 145"/>
              <a:gd name="T55" fmla="*/ 186 h 475"/>
              <a:gd name="T56" fmla="*/ 103 w 145"/>
              <a:gd name="T57" fmla="*/ 196 h 475"/>
              <a:gd name="T58" fmla="*/ 99 w 145"/>
              <a:gd name="T59" fmla="*/ 205 h 475"/>
              <a:gd name="T60" fmla="*/ 97 w 145"/>
              <a:gd name="T61" fmla="*/ 215 h 475"/>
              <a:gd name="T62" fmla="*/ 93 w 145"/>
              <a:gd name="T63" fmla="*/ 224 h 475"/>
              <a:gd name="T64" fmla="*/ 92 w 145"/>
              <a:gd name="T65" fmla="*/ 234 h 475"/>
              <a:gd name="T66" fmla="*/ 90 w 145"/>
              <a:gd name="T67" fmla="*/ 243 h 475"/>
              <a:gd name="T68" fmla="*/ 88 w 145"/>
              <a:gd name="T69" fmla="*/ 254 h 475"/>
              <a:gd name="T70" fmla="*/ 84 w 145"/>
              <a:gd name="T71" fmla="*/ 264 h 475"/>
              <a:gd name="T72" fmla="*/ 80 w 145"/>
              <a:gd name="T73" fmla="*/ 275 h 475"/>
              <a:gd name="T74" fmla="*/ 78 w 145"/>
              <a:gd name="T75" fmla="*/ 285 h 475"/>
              <a:gd name="T76" fmla="*/ 74 w 145"/>
              <a:gd name="T77" fmla="*/ 294 h 475"/>
              <a:gd name="T78" fmla="*/ 72 w 145"/>
              <a:gd name="T79" fmla="*/ 304 h 475"/>
              <a:gd name="T80" fmla="*/ 69 w 145"/>
              <a:gd name="T81" fmla="*/ 315 h 475"/>
              <a:gd name="T82" fmla="*/ 65 w 145"/>
              <a:gd name="T83" fmla="*/ 325 h 475"/>
              <a:gd name="T84" fmla="*/ 63 w 145"/>
              <a:gd name="T85" fmla="*/ 334 h 475"/>
              <a:gd name="T86" fmla="*/ 59 w 145"/>
              <a:gd name="T87" fmla="*/ 344 h 475"/>
              <a:gd name="T88" fmla="*/ 55 w 145"/>
              <a:gd name="T89" fmla="*/ 353 h 475"/>
              <a:gd name="T90" fmla="*/ 52 w 145"/>
              <a:gd name="T91" fmla="*/ 363 h 475"/>
              <a:gd name="T92" fmla="*/ 48 w 145"/>
              <a:gd name="T93" fmla="*/ 372 h 475"/>
              <a:gd name="T94" fmla="*/ 44 w 145"/>
              <a:gd name="T95" fmla="*/ 382 h 475"/>
              <a:gd name="T96" fmla="*/ 40 w 145"/>
              <a:gd name="T97" fmla="*/ 391 h 475"/>
              <a:gd name="T98" fmla="*/ 36 w 145"/>
              <a:gd name="T99" fmla="*/ 399 h 475"/>
              <a:gd name="T100" fmla="*/ 33 w 145"/>
              <a:gd name="T101" fmla="*/ 410 h 475"/>
              <a:gd name="T102" fmla="*/ 29 w 145"/>
              <a:gd name="T103" fmla="*/ 418 h 475"/>
              <a:gd name="T104" fmla="*/ 25 w 145"/>
              <a:gd name="T105" fmla="*/ 426 h 475"/>
              <a:gd name="T106" fmla="*/ 21 w 145"/>
              <a:gd name="T107" fmla="*/ 435 h 475"/>
              <a:gd name="T108" fmla="*/ 17 w 145"/>
              <a:gd name="T109" fmla="*/ 443 h 475"/>
              <a:gd name="T110" fmla="*/ 14 w 145"/>
              <a:gd name="T111" fmla="*/ 452 h 475"/>
              <a:gd name="T112" fmla="*/ 10 w 145"/>
              <a:gd name="T113" fmla="*/ 460 h 475"/>
              <a:gd name="T114" fmla="*/ 6 w 145"/>
              <a:gd name="T115" fmla="*/ 467 h 475"/>
              <a:gd name="T116" fmla="*/ 0 w 145"/>
              <a:gd name="T117" fmla="*/ 475 h 475"/>
              <a:gd name="T118" fmla="*/ 82 w 145"/>
              <a:gd name="T119" fmla="*/ 239 h 475"/>
              <a:gd name="T120" fmla="*/ 120 w 145"/>
              <a:gd name="T121" fmla="*/ 0 h 475"/>
              <a:gd name="T122" fmla="*/ 145 w 145"/>
              <a:gd name="T123" fmla="*/ 0 h 475"/>
              <a:gd name="T124" fmla="*/ 145 w 145"/>
              <a:gd name="T125" fmla="*/ 0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" h="475">
                <a:moveTo>
                  <a:pt x="145" y="0"/>
                </a:moveTo>
                <a:lnTo>
                  <a:pt x="143" y="4"/>
                </a:lnTo>
                <a:lnTo>
                  <a:pt x="143" y="11"/>
                </a:lnTo>
                <a:lnTo>
                  <a:pt x="141" y="13"/>
                </a:lnTo>
                <a:lnTo>
                  <a:pt x="141" y="17"/>
                </a:lnTo>
                <a:lnTo>
                  <a:pt x="139" y="23"/>
                </a:lnTo>
                <a:lnTo>
                  <a:pt x="139" y="26"/>
                </a:lnTo>
                <a:lnTo>
                  <a:pt x="137" y="32"/>
                </a:lnTo>
                <a:lnTo>
                  <a:pt x="137" y="38"/>
                </a:lnTo>
                <a:lnTo>
                  <a:pt x="135" y="43"/>
                </a:lnTo>
                <a:lnTo>
                  <a:pt x="135" y="49"/>
                </a:lnTo>
                <a:lnTo>
                  <a:pt x="133" y="55"/>
                </a:lnTo>
                <a:lnTo>
                  <a:pt x="131" y="62"/>
                </a:lnTo>
                <a:lnTo>
                  <a:pt x="130" y="68"/>
                </a:lnTo>
                <a:lnTo>
                  <a:pt x="130" y="76"/>
                </a:lnTo>
                <a:lnTo>
                  <a:pt x="128" y="81"/>
                </a:lnTo>
                <a:lnTo>
                  <a:pt x="126" y="89"/>
                </a:lnTo>
                <a:lnTo>
                  <a:pt x="124" y="99"/>
                </a:lnTo>
                <a:lnTo>
                  <a:pt x="124" y="106"/>
                </a:lnTo>
                <a:lnTo>
                  <a:pt x="120" y="114"/>
                </a:lnTo>
                <a:lnTo>
                  <a:pt x="118" y="123"/>
                </a:lnTo>
                <a:lnTo>
                  <a:pt x="118" y="131"/>
                </a:lnTo>
                <a:lnTo>
                  <a:pt x="116" y="140"/>
                </a:lnTo>
                <a:lnTo>
                  <a:pt x="114" y="150"/>
                </a:lnTo>
                <a:lnTo>
                  <a:pt x="112" y="157"/>
                </a:lnTo>
                <a:lnTo>
                  <a:pt x="109" y="167"/>
                </a:lnTo>
                <a:lnTo>
                  <a:pt x="109" y="177"/>
                </a:lnTo>
                <a:lnTo>
                  <a:pt x="105" y="186"/>
                </a:lnTo>
                <a:lnTo>
                  <a:pt x="103" y="196"/>
                </a:lnTo>
                <a:lnTo>
                  <a:pt x="99" y="205"/>
                </a:lnTo>
                <a:lnTo>
                  <a:pt x="97" y="215"/>
                </a:lnTo>
                <a:lnTo>
                  <a:pt x="93" y="224"/>
                </a:lnTo>
                <a:lnTo>
                  <a:pt x="92" y="234"/>
                </a:lnTo>
                <a:lnTo>
                  <a:pt x="90" y="243"/>
                </a:lnTo>
                <a:lnTo>
                  <a:pt x="88" y="254"/>
                </a:lnTo>
                <a:lnTo>
                  <a:pt x="84" y="264"/>
                </a:lnTo>
                <a:lnTo>
                  <a:pt x="80" y="275"/>
                </a:lnTo>
                <a:lnTo>
                  <a:pt x="78" y="285"/>
                </a:lnTo>
                <a:lnTo>
                  <a:pt x="74" y="294"/>
                </a:lnTo>
                <a:lnTo>
                  <a:pt x="72" y="304"/>
                </a:lnTo>
                <a:lnTo>
                  <a:pt x="69" y="315"/>
                </a:lnTo>
                <a:lnTo>
                  <a:pt x="65" y="325"/>
                </a:lnTo>
                <a:lnTo>
                  <a:pt x="63" y="334"/>
                </a:lnTo>
                <a:lnTo>
                  <a:pt x="59" y="344"/>
                </a:lnTo>
                <a:lnTo>
                  <a:pt x="55" y="353"/>
                </a:lnTo>
                <a:lnTo>
                  <a:pt x="52" y="363"/>
                </a:lnTo>
                <a:lnTo>
                  <a:pt x="48" y="372"/>
                </a:lnTo>
                <a:lnTo>
                  <a:pt x="44" y="382"/>
                </a:lnTo>
                <a:lnTo>
                  <a:pt x="40" y="391"/>
                </a:lnTo>
                <a:lnTo>
                  <a:pt x="36" y="399"/>
                </a:lnTo>
                <a:lnTo>
                  <a:pt x="33" y="410"/>
                </a:lnTo>
                <a:lnTo>
                  <a:pt x="29" y="418"/>
                </a:lnTo>
                <a:lnTo>
                  <a:pt x="25" y="426"/>
                </a:lnTo>
                <a:lnTo>
                  <a:pt x="21" y="435"/>
                </a:lnTo>
                <a:lnTo>
                  <a:pt x="17" y="443"/>
                </a:lnTo>
                <a:lnTo>
                  <a:pt x="14" y="452"/>
                </a:lnTo>
                <a:lnTo>
                  <a:pt x="10" y="460"/>
                </a:lnTo>
                <a:lnTo>
                  <a:pt x="6" y="467"/>
                </a:lnTo>
                <a:lnTo>
                  <a:pt x="0" y="475"/>
                </a:lnTo>
                <a:lnTo>
                  <a:pt x="82" y="239"/>
                </a:lnTo>
                <a:lnTo>
                  <a:pt x="120" y="0"/>
                </a:lnTo>
                <a:lnTo>
                  <a:pt x="145" y="0"/>
                </a:lnTo>
                <a:lnTo>
                  <a:pt x="145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9"/>
          <p:cNvSpPr>
            <a:spLocks/>
          </p:cNvSpPr>
          <p:nvPr/>
        </p:nvSpPr>
        <p:spPr bwMode="auto">
          <a:xfrm>
            <a:off x="3615372" y="1792129"/>
            <a:ext cx="114300" cy="152400"/>
          </a:xfrm>
          <a:custGeom>
            <a:avLst/>
            <a:gdLst>
              <a:gd name="T0" fmla="*/ 35 w 145"/>
              <a:gd name="T1" fmla="*/ 0 h 192"/>
              <a:gd name="T2" fmla="*/ 0 w 145"/>
              <a:gd name="T3" fmla="*/ 13 h 192"/>
              <a:gd name="T4" fmla="*/ 23 w 145"/>
              <a:gd name="T5" fmla="*/ 49 h 192"/>
              <a:gd name="T6" fmla="*/ 52 w 145"/>
              <a:gd name="T7" fmla="*/ 45 h 192"/>
              <a:gd name="T8" fmla="*/ 29 w 145"/>
              <a:gd name="T9" fmla="*/ 76 h 192"/>
              <a:gd name="T10" fmla="*/ 145 w 145"/>
              <a:gd name="T11" fmla="*/ 192 h 192"/>
              <a:gd name="T12" fmla="*/ 35 w 145"/>
              <a:gd name="T13" fmla="*/ 0 h 192"/>
              <a:gd name="T14" fmla="*/ 35 w 145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5" h="192">
                <a:moveTo>
                  <a:pt x="35" y="0"/>
                </a:moveTo>
                <a:lnTo>
                  <a:pt x="0" y="13"/>
                </a:lnTo>
                <a:lnTo>
                  <a:pt x="23" y="49"/>
                </a:lnTo>
                <a:lnTo>
                  <a:pt x="52" y="45"/>
                </a:lnTo>
                <a:lnTo>
                  <a:pt x="29" y="76"/>
                </a:lnTo>
                <a:lnTo>
                  <a:pt x="145" y="192"/>
                </a:lnTo>
                <a:lnTo>
                  <a:pt x="35" y="0"/>
                </a:lnTo>
                <a:lnTo>
                  <a:pt x="35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0"/>
          <p:cNvSpPr>
            <a:spLocks/>
          </p:cNvSpPr>
          <p:nvPr/>
        </p:nvSpPr>
        <p:spPr bwMode="auto">
          <a:xfrm>
            <a:off x="3980497" y="2641441"/>
            <a:ext cx="444500" cy="112713"/>
          </a:xfrm>
          <a:custGeom>
            <a:avLst/>
            <a:gdLst>
              <a:gd name="T0" fmla="*/ 555 w 559"/>
              <a:gd name="T1" fmla="*/ 141 h 143"/>
              <a:gd name="T2" fmla="*/ 540 w 559"/>
              <a:gd name="T3" fmla="*/ 141 h 143"/>
              <a:gd name="T4" fmla="*/ 528 w 559"/>
              <a:gd name="T5" fmla="*/ 141 h 143"/>
              <a:gd name="T6" fmla="*/ 513 w 559"/>
              <a:gd name="T7" fmla="*/ 141 h 143"/>
              <a:gd name="T8" fmla="*/ 496 w 559"/>
              <a:gd name="T9" fmla="*/ 141 h 143"/>
              <a:gd name="T10" fmla="*/ 475 w 559"/>
              <a:gd name="T11" fmla="*/ 141 h 143"/>
              <a:gd name="T12" fmla="*/ 456 w 559"/>
              <a:gd name="T13" fmla="*/ 141 h 143"/>
              <a:gd name="T14" fmla="*/ 431 w 559"/>
              <a:gd name="T15" fmla="*/ 141 h 143"/>
              <a:gd name="T16" fmla="*/ 408 w 559"/>
              <a:gd name="T17" fmla="*/ 141 h 143"/>
              <a:gd name="T18" fmla="*/ 384 w 559"/>
              <a:gd name="T19" fmla="*/ 143 h 143"/>
              <a:gd name="T20" fmla="*/ 359 w 559"/>
              <a:gd name="T21" fmla="*/ 143 h 143"/>
              <a:gd name="T22" fmla="*/ 332 w 559"/>
              <a:gd name="T23" fmla="*/ 143 h 143"/>
              <a:gd name="T24" fmla="*/ 308 w 559"/>
              <a:gd name="T25" fmla="*/ 143 h 143"/>
              <a:gd name="T26" fmla="*/ 285 w 559"/>
              <a:gd name="T27" fmla="*/ 143 h 143"/>
              <a:gd name="T28" fmla="*/ 262 w 559"/>
              <a:gd name="T29" fmla="*/ 143 h 143"/>
              <a:gd name="T30" fmla="*/ 239 w 559"/>
              <a:gd name="T31" fmla="*/ 143 h 143"/>
              <a:gd name="T32" fmla="*/ 218 w 559"/>
              <a:gd name="T33" fmla="*/ 143 h 143"/>
              <a:gd name="T34" fmla="*/ 199 w 559"/>
              <a:gd name="T35" fmla="*/ 143 h 143"/>
              <a:gd name="T36" fmla="*/ 182 w 559"/>
              <a:gd name="T37" fmla="*/ 143 h 143"/>
              <a:gd name="T38" fmla="*/ 167 w 559"/>
              <a:gd name="T39" fmla="*/ 143 h 143"/>
              <a:gd name="T40" fmla="*/ 150 w 559"/>
              <a:gd name="T41" fmla="*/ 139 h 143"/>
              <a:gd name="T42" fmla="*/ 127 w 559"/>
              <a:gd name="T43" fmla="*/ 129 h 143"/>
              <a:gd name="T44" fmla="*/ 106 w 559"/>
              <a:gd name="T45" fmla="*/ 120 h 143"/>
              <a:gd name="T46" fmla="*/ 83 w 559"/>
              <a:gd name="T47" fmla="*/ 107 h 143"/>
              <a:gd name="T48" fmla="*/ 62 w 559"/>
              <a:gd name="T49" fmla="*/ 91 h 143"/>
              <a:gd name="T50" fmla="*/ 43 w 559"/>
              <a:gd name="T51" fmla="*/ 74 h 143"/>
              <a:gd name="T52" fmla="*/ 26 w 559"/>
              <a:gd name="T53" fmla="*/ 59 h 143"/>
              <a:gd name="T54" fmla="*/ 13 w 559"/>
              <a:gd name="T55" fmla="*/ 42 h 143"/>
              <a:gd name="T56" fmla="*/ 3 w 559"/>
              <a:gd name="T57" fmla="*/ 27 h 143"/>
              <a:gd name="T58" fmla="*/ 0 w 559"/>
              <a:gd name="T59" fmla="*/ 12 h 143"/>
              <a:gd name="T60" fmla="*/ 1 w 559"/>
              <a:gd name="T61" fmla="*/ 0 h 143"/>
              <a:gd name="T62" fmla="*/ 41 w 559"/>
              <a:gd name="T63" fmla="*/ 2 h 143"/>
              <a:gd name="T64" fmla="*/ 81 w 559"/>
              <a:gd name="T65" fmla="*/ 6 h 143"/>
              <a:gd name="T66" fmla="*/ 121 w 559"/>
              <a:gd name="T67" fmla="*/ 12 h 143"/>
              <a:gd name="T68" fmla="*/ 159 w 559"/>
              <a:gd name="T69" fmla="*/ 19 h 143"/>
              <a:gd name="T70" fmla="*/ 197 w 559"/>
              <a:gd name="T71" fmla="*/ 27 h 143"/>
              <a:gd name="T72" fmla="*/ 235 w 559"/>
              <a:gd name="T73" fmla="*/ 34 h 143"/>
              <a:gd name="T74" fmla="*/ 270 w 559"/>
              <a:gd name="T75" fmla="*/ 42 h 143"/>
              <a:gd name="T76" fmla="*/ 304 w 559"/>
              <a:gd name="T77" fmla="*/ 53 h 143"/>
              <a:gd name="T78" fmla="*/ 336 w 559"/>
              <a:gd name="T79" fmla="*/ 61 h 143"/>
              <a:gd name="T80" fmla="*/ 368 w 559"/>
              <a:gd name="T81" fmla="*/ 70 h 143"/>
              <a:gd name="T82" fmla="*/ 397 w 559"/>
              <a:gd name="T83" fmla="*/ 80 h 143"/>
              <a:gd name="T84" fmla="*/ 426 w 559"/>
              <a:gd name="T85" fmla="*/ 89 h 143"/>
              <a:gd name="T86" fmla="*/ 450 w 559"/>
              <a:gd name="T87" fmla="*/ 97 h 143"/>
              <a:gd name="T88" fmla="*/ 473 w 559"/>
              <a:gd name="T89" fmla="*/ 105 h 143"/>
              <a:gd name="T90" fmla="*/ 492 w 559"/>
              <a:gd name="T91" fmla="*/ 112 h 143"/>
              <a:gd name="T92" fmla="*/ 511 w 559"/>
              <a:gd name="T93" fmla="*/ 120 h 143"/>
              <a:gd name="T94" fmla="*/ 526 w 559"/>
              <a:gd name="T95" fmla="*/ 126 h 143"/>
              <a:gd name="T96" fmla="*/ 545 w 559"/>
              <a:gd name="T97" fmla="*/ 135 h 143"/>
              <a:gd name="T98" fmla="*/ 557 w 559"/>
              <a:gd name="T99" fmla="*/ 139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59" h="143">
                <a:moveTo>
                  <a:pt x="559" y="141"/>
                </a:moveTo>
                <a:lnTo>
                  <a:pt x="557" y="141"/>
                </a:lnTo>
                <a:lnTo>
                  <a:pt x="555" y="141"/>
                </a:lnTo>
                <a:lnTo>
                  <a:pt x="549" y="141"/>
                </a:lnTo>
                <a:lnTo>
                  <a:pt x="545" y="141"/>
                </a:lnTo>
                <a:lnTo>
                  <a:pt x="540" y="141"/>
                </a:lnTo>
                <a:lnTo>
                  <a:pt x="536" y="141"/>
                </a:lnTo>
                <a:lnTo>
                  <a:pt x="532" y="141"/>
                </a:lnTo>
                <a:lnTo>
                  <a:pt x="528" y="141"/>
                </a:lnTo>
                <a:lnTo>
                  <a:pt x="524" y="141"/>
                </a:lnTo>
                <a:lnTo>
                  <a:pt x="519" y="141"/>
                </a:lnTo>
                <a:lnTo>
                  <a:pt x="513" y="141"/>
                </a:lnTo>
                <a:lnTo>
                  <a:pt x="509" y="141"/>
                </a:lnTo>
                <a:lnTo>
                  <a:pt x="502" y="141"/>
                </a:lnTo>
                <a:lnTo>
                  <a:pt x="496" y="141"/>
                </a:lnTo>
                <a:lnTo>
                  <a:pt x="488" y="141"/>
                </a:lnTo>
                <a:lnTo>
                  <a:pt x="483" y="141"/>
                </a:lnTo>
                <a:lnTo>
                  <a:pt x="475" y="141"/>
                </a:lnTo>
                <a:lnTo>
                  <a:pt x="469" y="141"/>
                </a:lnTo>
                <a:lnTo>
                  <a:pt x="462" y="141"/>
                </a:lnTo>
                <a:lnTo>
                  <a:pt x="456" y="141"/>
                </a:lnTo>
                <a:lnTo>
                  <a:pt x="446" y="141"/>
                </a:lnTo>
                <a:lnTo>
                  <a:pt x="441" y="141"/>
                </a:lnTo>
                <a:lnTo>
                  <a:pt x="431" y="141"/>
                </a:lnTo>
                <a:lnTo>
                  <a:pt x="426" y="141"/>
                </a:lnTo>
                <a:lnTo>
                  <a:pt x="416" y="141"/>
                </a:lnTo>
                <a:lnTo>
                  <a:pt x="408" y="141"/>
                </a:lnTo>
                <a:lnTo>
                  <a:pt x="401" y="141"/>
                </a:lnTo>
                <a:lnTo>
                  <a:pt x="393" y="143"/>
                </a:lnTo>
                <a:lnTo>
                  <a:pt x="384" y="143"/>
                </a:lnTo>
                <a:lnTo>
                  <a:pt x="376" y="143"/>
                </a:lnTo>
                <a:lnTo>
                  <a:pt x="367" y="143"/>
                </a:lnTo>
                <a:lnTo>
                  <a:pt x="359" y="143"/>
                </a:lnTo>
                <a:lnTo>
                  <a:pt x="349" y="143"/>
                </a:lnTo>
                <a:lnTo>
                  <a:pt x="342" y="143"/>
                </a:lnTo>
                <a:lnTo>
                  <a:pt x="332" y="143"/>
                </a:lnTo>
                <a:lnTo>
                  <a:pt x="325" y="143"/>
                </a:lnTo>
                <a:lnTo>
                  <a:pt x="317" y="143"/>
                </a:lnTo>
                <a:lnTo>
                  <a:pt x="308" y="143"/>
                </a:lnTo>
                <a:lnTo>
                  <a:pt x="300" y="143"/>
                </a:lnTo>
                <a:lnTo>
                  <a:pt x="292" y="143"/>
                </a:lnTo>
                <a:lnTo>
                  <a:pt x="285" y="143"/>
                </a:lnTo>
                <a:lnTo>
                  <a:pt x="277" y="143"/>
                </a:lnTo>
                <a:lnTo>
                  <a:pt x="270" y="143"/>
                </a:lnTo>
                <a:lnTo>
                  <a:pt x="262" y="143"/>
                </a:lnTo>
                <a:lnTo>
                  <a:pt x="254" y="143"/>
                </a:lnTo>
                <a:lnTo>
                  <a:pt x="245" y="143"/>
                </a:lnTo>
                <a:lnTo>
                  <a:pt x="239" y="143"/>
                </a:lnTo>
                <a:lnTo>
                  <a:pt x="232" y="143"/>
                </a:lnTo>
                <a:lnTo>
                  <a:pt x="224" y="143"/>
                </a:lnTo>
                <a:lnTo>
                  <a:pt x="218" y="143"/>
                </a:lnTo>
                <a:lnTo>
                  <a:pt x="211" y="143"/>
                </a:lnTo>
                <a:lnTo>
                  <a:pt x="205" y="143"/>
                </a:lnTo>
                <a:lnTo>
                  <a:pt x="199" y="143"/>
                </a:lnTo>
                <a:lnTo>
                  <a:pt x="193" y="143"/>
                </a:lnTo>
                <a:lnTo>
                  <a:pt x="188" y="143"/>
                </a:lnTo>
                <a:lnTo>
                  <a:pt x="182" y="143"/>
                </a:lnTo>
                <a:lnTo>
                  <a:pt x="178" y="143"/>
                </a:lnTo>
                <a:lnTo>
                  <a:pt x="173" y="143"/>
                </a:lnTo>
                <a:lnTo>
                  <a:pt x="167" y="143"/>
                </a:lnTo>
                <a:lnTo>
                  <a:pt x="165" y="143"/>
                </a:lnTo>
                <a:lnTo>
                  <a:pt x="157" y="141"/>
                </a:lnTo>
                <a:lnTo>
                  <a:pt x="150" y="139"/>
                </a:lnTo>
                <a:lnTo>
                  <a:pt x="142" y="137"/>
                </a:lnTo>
                <a:lnTo>
                  <a:pt x="136" y="133"/>
                </a:lnTo>
                <a:lnTo>
                  <a:pt x="127" y="129"/>
                </a:lnTo>
                <a:lnTo>
                  <a:pt x="121" y="126"/>
                </a:lnTo>
                <a:lnTo>
                  <a:pt x="114" y="124"/>
                </a:lnTo>
                <a:lnTo>
                  <a:pt x="106" y="120"/>
                </a:lnTo>
                <a:lnTo>
                  <a:pt x="98" y="116"/>
                </a:lnTo>
                <a:lnTo>
                  <a:pt x="91" y="110"/>
                </a:lnTo>
                <a:lnTo>
                  <a:pt x="83" y="107"/>
                </a:lnTo>
                <a:lnTo>
                  <a:pt x="76" y="101"/>
                </a:lnTo>
                <a:lnTo>
                  <a:pt x="70" y="95"/>
                </a:lnTo>
                <a:lnTo>
                  <a:pt x="62" y="91"/>
                </a:lnTo>
                <a:lnTo>
                  <a:pt x="55" y="86"/>
                </a:lnTo>
                <a:lnTo>
                  <a:pt x="49" y="82"/>
                </a:lnTo>
                <a:lnTo>
                  <a:pt x="43" y="74"/>
                </a:lnTo>
                <a:lnTo>
                  <a:pt x="38" y="70"/>
                </a:lnTo>
                <a:lnTo>
                  <a:pt x="32" y="65"/>
                </a:lnTo>
                <a:lnTo>
                  <a:pt x="26" y="59"/>
                </a:lnTo>
                <a:lnTo>
                  <a:pt x="20" y="53"/>
                </a:lnTo>
                <a:lnTo>
                  <a:pt x="17" y="48"/>
                </a:lnTo>
                <a:lnTo>
                  <a:pt x="13" y="42"/>
                </a:lnTo>
                <a:lnTo>
                  <a:pt x="9" y="38"/>
                </a:lnTo>
                <a:lnTo>
                  <a:pt x="5" y="32"/>
                </a:lnTo>
                <a:lnTo>
                  <a:pt x="3" y="27"/>
                </a:lnTo>
                <a:lnTo>
                  <a:pt x="1" y="23"/>
                </a:lnTo>
                <a:lnTo>
                  <a:pt x="1" y="17"/>
                </a:lnTo>
                <a:lnTo>
                  <a:pt x="0" y="12"/>
                </a:lnTo>
                <a:lnTo>
                  <a:pt x="0" y="8"/>
                </a:lnTo>
                <a:lnTo>
                  <a:pt x="0" y="2"/>
                </a:lnTo>
                <a:lnTo>
                  <a:pt x="1" y="0"/>
                </a:lnTo>
                <a:lnTo>
                  <a:pt x="15" y="0"/>
                </a:lnTo>
                <a:lnTo>
                  <a:pt x="28" y="2"/>
                </a:lnTo>
                <a:lnTo>
                  <a:pt x="41" y="2"/>
                </a:lnTo>
                <a:lnTo>
                  <a:pt x="55" y="4"/>
                </a:lnTo>
                <a:lnTo>
                  <a:pt x="68" y="6"/>
                </a:lnTo>
                <a:lnTo>
                  <a:pt x="81" y="6"/>
                </a:lnTo>
                <a:lnTo>
                  <a:pt x="95" y="8"/>
                </a:lnTo>
                <a:lnTo>
                  <a:pt x="108" y="12"/>
                </a:lnTo>
                <a:lnTo>
                  <a:pt x="121" y="12"/>
                </a:lnTo>
                <a:lnTo>
                  <a:pt x="135" y="15"/>
                </a:lnTo>
                <a:lnTo>
                  <a:pt x="148" y="17"/>
                </a:lnTo>
                <a:lnTo>
                  <a:pt x="159" y="19"/>
                </a:lnTo>
                <a:lnTo>
                  <a:pt x="173" y="23"/>
                </a:lnTo>
                <a:lnTo>
                  <a:pt x="184" y="25"/>
                </a:lnTo>
                <a:lnTo>
                  <a:pt x="197" y="27"/>
                </a:lnTo>
                <a:lnTo>
                  <a:pt x="211" y="31"/>
                </a:lnTo>
                <a:lnTo>
                  <a:pt x="222" y="32"/>
                </a:lnTo>
                <a:lnTo>
                  <a:pt x="235" y="34"/>
                </a:lnTo>
                <a:lnTo>
                  <a:pt x="247" y="38"/>
                </a:lnTo>
                <a:lnTo>
                  <a:pt x="258" y="40"/>
                </a:lnTo>
                <a:lnTo>
                  <a:pt x="270" y="42"/>
                </a:lnTo>
                <a:lnTo>
                  <a:pt x="281" y="46"/>
                </a:lnTo>
                <a:lnTo>
                  <a:pt x="292" y="50"/>
                </a:lnTo>
                <a:lnTo>
                  <a:pt x="304" y="53"/>
                </a:lnTo>
                <a:lnTo>
                  <a:pt x="315" y="55"/>
                </a:lnTo>
                <a:lnTo>
                  <a:pt x="327" y="59"/>
                </a:lnTo>
                <a:lnTo>
                  <a:pt x="336" y="61"/>
                </a:lnTo>
                <a:lnTo>
                  <a:pt x="348" y="65"/>
                </a:lnTo>
                <a:lnTo>
                  <a:pt x="359" y="67"/>
                </a:lnTo>
                <a:lnTo>
                  <a:pt x="368" y="70"/>
                </a:lnTo>
                <a:lnTo>
                  <a:pt x="378" y="74"/>
                </a:lnTo>
                <a:lnTo>
                  <a:pt x="389" y="78"/>
                </a:lnTo>
                <a:lnTo>
                  <a:pt x="397" y="80"/>
                </a:lnTo>
                <a:lnTo>
                  <a:pt x="406" y="84"/>
                </a:lnTo>
                <a:lnTo>
                  <a:pt x="416" y="86"/>
                </a:lnTo>
                <a:lnTo>
                  <a:pt x="426" y="89"/>
                </a:lnTo>
                <a:lnTo>
                  <a:pt x="433" y="91"/>
                </a:lnTo>
                <a:lnTo>
                  <a:pt x="443" y="95"/>
                </a:lnTo>
                <a:lnTo>
                  <a:pt x="450" y="97"/>
                </a:lnTo>
                <a:lnTo>
                  <a:pt x="458" y="101"/>
                </a:lnTo>
                <a:lnTo>
                  <a:pt x="465" y="103"/>
                </a:lnTo>
                <a:lnTo>
                  <a:pt x="473" y="105"/>
                </a:lnTo>
                <a:lnTo>
                  <a:pt x="479" y="107"/>
                </a:lnTo>
                <a:lnTo>
                  <a:pt x="486" y="110"/>
                </a:lnTo>
                <a:lnTo>
                  <a:pt x="492" y="112"/>
                </a:lnTo>
                <a:lnTo>
                  <a:pt x="498" y="116"/>
                </a:lnTo>
                <a:lnTo>
                  <a:pt x="505" y="118"/>
                </a:lnTo>
                <a:lnTo>
                  <a:pt x="511" y="120"/>
                </a:lnTo>
                <a:lnTo>
                  <a:pt x="517" y="122"/>
                </a:lnTo>
                <a:lnTo>
                  <a:pt x="521" y="124"/>
                </a:lnTo>
                <a:lnTo>
                  <a:pt x="526" y="126"/>
                </a:lnTo>
                <a:lnTo>
                  <a:pt x="530" y="127"/>
                </a:lnTo>
                <a:lnTo>
                  <a:pt x="538" y="131"/>
                </a:lnTo>
                <a:lnTo>
                  <a:pt x="545" y="135"/>
                </a:lnTo>
                <a:lnTo>
                  <a:pt x="549" y="137"/>
                </a:lnTo>
                <a:lnTo>
                  <a:pt x="555" y="139"/>
                </a:lnTo>
                <a:lnTo>
                  <a:pt x="557" y="139"/>
                </a:lnTo>
                <a:lnTo>
                  <a:pt x="559" y="141"/>
                </a:lnTo>
                <a:lnTo>
                  <a:pt x="559" y="1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>
            <a:off x="613568" y="2594134"/>
            <a:ext cx="2182813" cy="985837"/>
            <a:chOff x="1108075" y="4344988"/>
            <a:chExt cx="2182813" cy="985837"/>
          </a:xfrm>
        </p:grpSpPr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2105025" y="4803775"/>
              <a:ext cx="134938" cy="176212"/>
            </a:xfrm>
            <a:custGeom>
              <a:avLst/>
              <a:gdLst>
                <a:gd name="T0" fmla="*/ 0 w 169"/>
                <a:gd name="T1" fmla="*/ 163 h 222"/>
                <a:gd name="T2" fmla="*/ 0 w 169"/>
                <a:gd name="T3" fmla="*/ 160 h 222"/>
                <a:gd name="T4" fmla="*/ 4 w 169"/>
                <a:gd name="T5" fmla="*/ 154 h 222"/>
                <a:gd name="T6" fmla="*/ 10 w 169"/>
                <a:gd name="T7" fmla="*/ 142 h 222"/>
                <a:gd name="T8" fmla="*/ 17 w 169"/>
                <a:gd name="T9" fmla="*/ 133 h 222"/>
                <a:gd name="T10" fmla="*/ 21 w 169"/>
                <a:gd name="T11" fmla="*/ 125 h 222"/>
                <a:gd name="T12" fmla="*/ 25 w 169"/>
                <a:gd name="T13" fmla="*/ 120 h 222"/>
                <a:gd name="T14" fmla="*/ 31 w 169"/>
                <a:gd name="T15" fmla="*/ 112 h 222"/>
                <a:gd name="T16" fmla="*/ 36 w 169"/>
                <a:gd name="T17" fmla="*/ 106 h 222"/>
                <a:gd name="T18" fmla="*/ 40 w 169"/>
                <a:gd name="T19" fmla="*/ 99 h 222"/>
                <a:gd name="T20" fmla="*/ 46 w 169"/>
                <a:gd name="T21" fmla="*/ 91 h 222"/>
                <a:gd name="T22" fmla="*/ 52 w 169"/>
                <a:gd name="T23" fmla="*/ 84 h 222"/>
                <a:gd name="T24" fmla="*/ 57 w 169"/>
                <a:gd name="T25" fmla="*/ 78 h 222"/>
                <a:gd name="T26" fmla="*/ 63 w 169"/>
                <a:gd name="T27" fmla="*/ 68 h 222"/>
                <a:gd name="T28" fmla="*/ 67 w 169"/>
                <a:gd name="T29" fmla="*/ 61 h 222"/>
                <a:gd name="T30" fmla="*/ 73 w 169"/>
                <a:gd name="T31" fmla="*/ 53 h 222"/>
                <a:gd name="T32" fmla="*/ 78 w 169"/>
                <a:gd name="T33" fmla="*/ 47 h 222"/>
                <a:gd name="T34" fmla="*/ 84 w 169"/>
                <a:gd name="T35" fmla="*/ 40 h 222"/>
                <a:gd name="T36" fmla="*/ 88 w 169"/>
                <a:gd name="T37" fmla="*/ 34 h 222"/>
                <a:gd name="T38" fmla="*/ 92 w 169"/>
                <a:gd name="T39" fmla="*/ 27 h 222"/>
                <a:gd name="T40" fmla="*/ 97 w 169"/>
                <a:gd name="T41" fmla="*/ 23 h 222"/>
                <a:gd name="T42" fmla="*/ 105 w 169"/>
                <a:gd name="T43" fmla="*/ 11 h 222"/>
                <a:gd name="T44" fmla="*/ 111 w 169"/>
                <a:gd name="T45" fmla="*/ 6 h 222"/>
                <a:gd name="T46" fmla="*/ 114 w 169"/>
                <a:gd name="T47" fmla="*/ 0 h 222"/>
                <a:gd name="T48" fmla="*/ 116 w 169"/>
                <a:gd name="T49" fmla="*/ 0 h 222"/>
                <a:gd name="T50" fmla="*/ 169 w 169"/>
                <a:gd name="T51" fmla="*/ 36 h 222"/>
                <a:gd name="T52" fmla="*/ 112 w 169"/>
                <a:gd name="T53" fmla="*/ 222 h 222"/>
                <a:gd name="T54" fmla="*/ 0 w 169"/>
                <a:gd name="T55" fmla="*/ 163 h 222"/>
                <a:gd name="T56" fmla="*/ 0 w 169"/>
                <a:gd name="T57" fmla="*/ 16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9" h="222">
                  <a:moveTo>
                    <a:pt x="0" y="163"/>
                  </a:moveTo>
                  <a:lnTo>
                    <a:pt x="0" y="160"/>
                  </a:lnTo>
                  <a:lnTo>
                    <a:pt x="4" y="154"/>
                  </a:lnTo>
                  <a:lnTo>
                    <a:pt x="10" y="142"/>
                  </a:lnTo>
                  <a:lnTo>
                    <a:pt x="17" y="133"/>
                  </a:lnTo>
                  <a:lnTo>
                    <a:pt x="21" y="125"/>
                  </a:lnTo>
                  <a:lnTo>
                    <a:pt x="25" y="120"/>
                  </a:lnTo>
                  <a:lnTo>
                    <a:pt x="31" y="112"/>
                  </a:lnTo>
                  <a:lnTo>
                    <a:pt x="36" y="106"/>
                  </a:lnTo>
                  <a:lnTo>
                    <a:pt x="40" y="99"/>
                  </a:lnTo>
                  <a:lnTo>
                    <a:pt x="46" y="91"/>
                  </a:lnTo>
                  <a:lnTo>
                    <a:pt x="52" y="84"/>
                  </a:lnTo>
                  <a:lnTo>
                    <a:pt x="57" y="78"/>
                  </a:lnTo>
                  <a:lnTo>
                    <a:pt x="63" y="68"/>
                  </a:lnTo>
                  <a:lnTo>
                    <a:pt x="67" y="61"/>
                  </a:lnTo>
                  <a:lnTo>
                    <a:pt x="73" y="53"/>
                  </a:lnTo>
                  <a:lnTo>
                    <a:pt x="78" y="47"/>
                  </a:lnTo>
                  <a:lnTo>
                    <a:pt x="84" y="40"/>
                  </a:lnTo>
                  <a:lnTo>
                    <a:pt x="88" y="34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05" y="11"/>
                  </a:lnTo>
                  <a:lnTo>
                    <a:pt x="111" y="6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69" y="36"/>
                  </a:lnTo>
                  <a:lnTo>
                    <a:pt x="112" y="222"/>
                  </a:lnTo>
                  <a:lnTo>
                    <a:pt x="0" y="163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2636838" y="4470400"/>
              <a:ext cx="595313" cy="850900"/>
            </a:xfrm>
            <a:custGeom>
              <a:avLst/>
              <a:gdLst>
                <a:gd name="T0" fmla="*/ 0 w 751"/>
                <a:gd name="T1" fmla="*/ 1022 h 1072"/>
                <a:gd name="T2" fmla="*/ 2 w 751"/>
                <a:gd name="T3" fmla="*/ 1013 h 1072"/>
                <a:gd name="T4" fmla="*/ 4 w 751"/>
                <a:gd name="T5" fmla="*/ 1001 h 1072"/>
                <a:gd name="T6" fmla="*/ 8 w 751"/>
                <a:gd name="T7" fmla="*/ 988 h 1072"/>
                <a:gd name="T8" fmla="*/ 12 w 751"/>
                <a:gd name="T9" fmla="*/ 973 h 1072"/>
                <a:gd name="T10" fmla="*/ 18 w 751"/>
                <a:gd name="T11" fmla="*/ 956 h 1072"/>
                <a:gd name="T12" fmla="*/ 25 w 751"/>
                <a:gd name="T13" fmla="*/ 937 h 1072"/>
                <a:gd name="T14" fmla="*/ 31 w 751"/>
                <a:gd name="T15" fmla="*/ 914 h 1072"/>
                <a:gd name="T16" fmla="*/ 37 w 751"/>
                <a:gd name="T17" fmla="*/ 891 h 1072"/>
                <a:gd name="T18" fmla="*/ 44 w 751"/>
                <a:gd name="T19" fmla="*/ 866 h 1072"/>
                <a:gd name="T20" fmla="*/ 52 w 751"/>
                <a:gd name="T21" fmla="*/ 844 h 1072"/>
                <a:gd name="T22" fmla="*/ 59 w 751"/>
                <a:gd name="T23" fmla="*/ 817 h 1072"/>
                <a:gd name="T24" fmla="*/ 69 w 751"/>
                <a:gd name="T25" fmla="*/ 789 h 1072"/>
                <a:gd name="T26" fmla="*/ 76 w 751"/>
                <a:gd name="T27" fmla="*/ 762 h 1072"/>
                <a:gd name="T28" fmla="*/ 84 w 751"/>
                <a:gd name="T29" fmla="*/ 735 h 1072"/>
                <a:gd name="T30" fmla="*/ 94 w 751"/>
                <a:gd name="T31" fmla="*/ 707 h 1072"/>
                <a:gd name="T32" fmla="*/ 101 w 751"/>
                <a:gd name="T33" fmla="*/ 678 h 1072"/>
                <a:gd name="T34" fmla="*/ 109 w 751"/>
                <a:gd name="T35" fmla="*/ 650 h 1072"/>
                <a:gd name="T36" fmla="*/ 118 w 751"/>
                <a:gd name="T37" fmla="*/ 623 h 1072"/>
                <a:gd name="T38" fmla="*/ 126 w 751"/>
                <a:gd name="T39" fmla="*/ 599 h 1072"/>
                <a:gd name="T40" fmla="*/ 132 w 751"/>
                <a:gd name="T41" fmla="*/ 572 h 1072"/>
                <a:gd name="T42" fmla="*/ 139 w 751"/>
                <a:gd name="T43" fmla="*/ 549 h 1072"/>
                <a:gd name="T44" fmla="*/ 147 w 751"/>
                <a:gd name="T45" fmla="*/ 526 h 1072"/>
                <a:gd name="T46" fmla="*/ 153 w 751"/>
                <a:gd name="T47" fmla="*/ 505 h 1072"/>
                <a:gd name="T48" fmla="*/ 158 w 751"/>
                <a:gd name="T49" fmla="*/ 486 h 1072"/>
                <a:gd name="T50" fmla="*/ 164 w 751"/>
                <a:gd name="T51" fmla="*/ 469 h 1072"/>
                <a:gd name="T52" fmla="*/ 168 w 751"/>
                <a:gd name="T53" fmla="*/ 454 h 1072"/>
                <a:gd name="T54" fmla="*/ 173 w 751"/>
                <a:gd name="T55" fmla="*/ 439 h 1072"/>
                <a:gd name="T56" fmla="*/ 179 w 751"/>
                <a:gd name="T57" fmla="*/ 426 h 1072"/>
                <a:gd name="T58" fmla="*/ 25 w 751"/>
                <a:gd name="T59" fmla="*/ 173 h 1072"/>
                <a:gd name="T60" fmla="*/ 229 w 751"/>
                <a:gd name="T61" fmla="*/ 262 h 1072"/>
                <a:gd name="T62" fmla="*/ 430 w 751"/>
                <a:gd name="T63" fmla="*/ 17 h 1072"/>
                <a:gd name="T64" fmla="*/ 622 w 751"/>
                <a:gd name="T65" fmla="*/ 135 h 1072"/>
                <a:gd name="T66" fmla="*/ 751 w 751"/>
                <a:gd name="T67" fmla="*/ 276 h 1072"/>
                <a:gd name="T68" fmla="*/ 491 w 751"/>
                <a:gd name="T69" fmla="*/ 456 h 1072"/>
                <a:gd name="T70" fmla="*/ 107 w 751"/>
                <a:gd name="T71" fmla="*/ 1072 h 1072"/>
                <a:gd name="T72" fmla="*/ 0 w 751"/>
                <a:gd name="T73" fmla="*/ 102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1" h="1072">
                  <a:moveTo>
                    <a:pt x="0" y="1026"/>
                  </a:moveTo>
                  <a:lnTo>
                    <a:pt x="0" y="1022"/>
                  </a:lnTo>
                  <a:lnTo>
                    <a:pt x="2" y="1017"/>
                  </a:lnTo>
                  <a:lnTo>
                    <a:pt x="2" y="1013"/>
                  </a:lnTo>
                  <a:lnTo>
                    <a:pt x="4" y="1007"/>
                  </a:lnTo>
                  <a:lnTo>
                    <a:pt x="4" y="1001"/>
                  </a:lnTo>
                  <a:lnTo>
                    <a:pt x="8" y="996"/>
                  </a:lnTo>
                  <a:lnTo>
                    <a:pt x="8" y="988"/>
                  </a:lnTo>
                  <a:lnTo>
                    <a:pt x="10" y="980"/>
                  </a:lnTo>
                  <a:lnTo>
                    <a:pt x="12" y="973"/>
                  </a:lnTo>
                  <a:lnTo>
                    <a:pt x="16" y="965"/>
                  </a:lnTo>
                  <a:lnTo>
                    <a:pt x="18" y="956"/>
                  </a:lnTo>
                  <a:lnTo>
                    <a:pt x="21" y="946"/>
                  </a:lnTo>
                  <a:lnTo>
                    <a:pt x="25" y="937"/>
                  </a:lnTo>
                  <a:lnTo>
                    <a:pt x="29" y="927"/>
                  </a:lnTo>
                  <a:lnTo>
                    <a:pt x="31" y="914"/>
                  </a:lnTo>
                  <a:lnTo>
                    <a:pt x="35" y="904"/>
                  </a:lnTo>
                  <a:lnTo>
                    <a:pt x="37" y="891"/>
                  </a:lnTo>
                  <a:lnTo>
                    <a:pt x="40" y="880"/>
                  </a:lnTo>
                  <a:lnTo>
                    <a:pt x="44" y="866"/>
                  </a:lnTo>
                  <a:lnTo>
                    <a:pt x="48" y="855"/>
                  </a:lnTo>
                  <a:lnTo>
                    <a:pt x="52" y="844"/>
                  </a:lnTo>
                  <a:lnTo>
                    <a:pt x="56" y="830"/>
                  </a:lnTo>
                  <a:lnTo>
                    <a:pt x="59" y="817"/>
                  </a:lnTo>
                  <a:lnTo>
                    <a:pt x="63" y="804"/>
                  </a:lnTo>
                  <a:lnTo>
                    <a:pt x="69" y="789"/>
                  </a:lnTo>
                  <a:lnTo>
                    <a:pt x="73" y="775"/>
                  </a:lnTo>
                  <a:lnTo>
                    <a:pt x="76" y="762"/>
                  </a:lnTo>
                  <a:lnTo>
                    <a:pt x="80" y="749"/>
                  </a:lnTo>
                  <a:lnTo>
                    <a:pt x="84" y="735"/>
                  </a:lnTo>
                  <a:lnTo>
                    <a:pt x="90" y="722"/>
                  </a:lnTo>
                  <a:lnTo>
                    <a:pt x="94" y="707"/>
                  </a:lnTo>
                  <a:lnTo>
                    <a:pt x="97" y="692"/>
                  </a:lnTo>
                  <a:lnTo>
                    <a:pt x="101" y="678"/>
                  </a:lnTo>
                  <a:lnTo>
                    <a:pt x="105" y="665"/>
                  </a:lnTo>
                  <a:lnTo>
                    <a:pt x="109" y="650"/>
                  </a:lnTo>
                  <a:lnTo>
                    <a:pt x="113" y="637"/>
                  </a:lnTo>
                  <a:lnTo>
                    <a:pt x="118" y="623"/>
                  </a:lnTo>
                  <a:lnTo>
                    <a:pt x="122" y="610"/>
                  </a:lnTo>
                  <a:lnTo>
                    <a:pt x="126" y="599"/>
                  </a:lnTo>
                  <a:lnTo>
                    <a:pt x="130" y="583"/>
                  </a:lnTo>
                  <a:lnTo>
                    <a:pt x="132" y="572"/>
                  </a:lnTo>
                  <a:lnTo>
                    <a:pt x="137" y="561"/>
                  </a:lnTo>
                  <a:lnTo>
                    <a:pt x="139" y="549"/>
                  </a:lnTo>
                  <a:lnTo>
                    <a:pt x="143" y="538"/>
                  </a:lnTo>
                  <a:lnTo>
                    <a:pt x="147" y="526"/>
                  </a:lnTo>
                  <a:lnTo>
                    <a:pt x="151" y="517"/>
                  </a:lnTo>
                  <a:lnTo>
                    <a:pt x="153" y="505"/>
                  </a:lnTo>
                  <a:lnTo>
                    <a:pt x="156" y="496"/>
                  </a:lnTo>
                  <a:lnTo>
                    <a:pt x="158" y="486"/>
                  </a:lnTo>
                  <a:lnTo>
                    <a:pt x="162" y="479"/>
                  </a:lnTo>
                  <a:lnTo>
                    <a:pt x="164" y="469"/>
                  </a:lnTo>
                  <a:lnTo>
                    <a:pt x="166" y="462"/>
                  </a:lnTo>
                  <a:lnTo>
                    <a:pt x="168" y="454"/>
                  </a:lnTo>
                  <a:lnTo>
                    <a:pt x="172" y="450"/>
                  </a:lnTo>
                  <a:lnTo>
                    <a:pt x="173" y="439"/>
                  </a:lnTo>
                  <a:lnTo>
                    <a:pt x="177" y="431"/>
                  </a:lnTo>
                  <a:lnTo>
                    <a:pt x="179" y="426"/>
                  </a:lnTo>
                  <a:lnTo>
                    <a:pt x="179" y="426"/>
                  </a:lnTo>
                  <a:lnTo>
                    <a:pt x="25" y="173"/>
                  </a:lnTo>
                  <a:lnTo>
                    <a:pt x="95" y="118"/>
                  </a:lnTo>
                  <a:lnTo>
                    <a:pt x="229" y="262"/>
                  </a:lnTo>
                  <a:lnTo>
                    <a:pt x="373" y="0"/>
                  </a:lnTo>
                  <a:lnTo>
                    <a:pt x="430" y="17"/>
                  </a:lnTo>
                  <a:lnTo>
                    <a:pt x="383" y="226"/>
                  </a:lnTo>
                  <a:lnTo>
                    <a:pt x="622" y="135"/>
                  </a:lnTo>
                  <a:lnTo>
                    <a:pt x="582" y="277"/>
                  </a:lnTo>
                  <a:lnTo>
                    <a:pt x="751" y="276"/>
                  </a:lnTo>
                  <a:lnTo>
                    <a:pt x="740" y="357"/>
                  </a:lnTo>
                  <a:lnTo>
                    <a:pt x="491" y="456"/>
                  </a:lnTo>
                  <a:lnTo>
                    <a:pt x="263" y="1066"/>
                  </a:lnTo>
                  <a:lnTo>
                    <a:pt x="107" y="1072"/>
                  </a:lnTo>
                  <a:lnTo>
                    <a:pt x="0" y="1026"/>
                  </a:lnTo>
                  <a:lnTo>
                    <a:pt x="0" y="1026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1144588" y="4371975"/>
              <a:ext cx="469900" cy="909637"/>
            </a:xfrm>
            <a:custGeom>
              <a:avLst/>
              <a:gdLst>
                <a:gd name="T0" fmla="*/ 593 w 593"/>
                <a:gd name="T1" fmla="*/ 1145 h 1145"/>
                <a:gd name="T2" fmla="*/ 481 w 593"/>
                <a:gd name="T3" fmla="*/ 820 h 1145"/>
                <a:gd name="T4" fmla="*/ 360 w 593"/>
                <a:gd name="T5" fmla="*/ 338 h 1145"/>
                <a:gd name="T6" fmla="*/ 449 w 593"/>
                <a:gd name="T7" fmla="*/ 188 h 1145"/>
                <a:gd name="T8" fmla="*/ 415 w 593"/>
                <a:gd name="T9" fmla="*/ 123 h 1145"/>
                <a:gd name="T10" fmla="*/ 331 w 593"/>
                <a:gd name="T11" fmla="*/ 172 h 1145"/>
                <a:gd name="T12" fmla="*/ 303 w 593"/>
                <a:gd name="T13" fmla="*/ 222 h 1145"/>
                <a:gd name="T14" fmla="*/ 166 w 593"/>
                <a:gd name="T15" fmla="*/ 0 h 1145"/>
                <a:gd name="T16" fmla="*/ 126 w 593"/>
                <a:gd name="T17" fmla="*/ 53 h 1145"/>
                <a:gd name="T18" fmla="*/ 200 w 593"/>
                <a:gd name="T19" fmla="*/ 269 h 1145"/>
                <a:gd name="T20" fmla="*/ 40 w 593"/>
                <a:gd name="T21" fmla="*/ 258 h 1145"/>
                <a:gd name="T22" fmla="*/ 10 w 593"/>
                <a:gd name="T23" fmla="*/ 349 h 1145"/>
                <a:gd name="T24" fmla="*/ 185 w 593"/>
                <a:gd name="T25" fmla="*/ 419 h 1145"/>
                <a:gd name="T26" fmla="*/ 6 w 593"/>
                <a:gd name="T27" fmla="*/ 482 h 1145"/>
                <a:gd name="T28" fmla="*/ 0 w 593"/>
                <a:gd name="T29" fmla="*/ 554 h 1145"/>
                <a:gd name="T30" fmla="*/ 137 w 593"/>
                <a:gd name="T31" fmla="*/ 566 h 1145"/>
                <a:gd name="T32" fmla="*/ 263 w 593"/>
                <a:gd name="T33" fmla="*/ 535 h 1145"/>
                <a:gd name="T34" fmla="*/ 382 w 593"/>
                <a:gd name="T35" fmla="*/ 894 h 1145"/>
                <a:gd name="T36" fmla="*/ 453 w 593"/>
                <a:gd name="T37" fmla="*/ 1117 h 1145"/>
                <a:gd name="T38" fmla="*/ 593 w 593"/>
                <a:gd name="T39" fmla="*/ 1145 h 1145"/>
                <a:gd name="T40" fmla="*/ 593 w 593"/>
                <a:gd name="T41" fmla="*/ 1145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3" h="1145">
                  <a:moveTo>
                    <a:pt x="593" y="1145"/>
                  </a:moveTo>
                  <a:lnTo>
                    <a:pt x="481" y="820"/>
                  </a:lnTo>
                  <a:lnTo>
                    <a:pt x="360" y="338"/>
                  </a:lnTo>
                  <a:lnTo>
                    <a:pt x="449" y="188"/>
                  </a:lnTo>
                  <a:lnTo>
                    <a:pt x="415" y="123"/>
                  </a:lnTo>
                  <a:lnTo>
                    <a:pt x="331" y="172"/>
                  </a:lnTo>
                  <a:lnTo>
                    <a:pt x="303" y="222"/>
                  </a:lnTo>
                  <a:lnTo>
                    <a:pt x="166" y="0"/>
                  </a:lnTo>
                  <a:lnTo>
                    <a:pt x="126" y="53"/>
                  </a:lnTo>
                  <a:lnTo>
                    <a:pt x="200" y="269"/>
                  </a:lnTo>
                  <a:lnTo>
                    <a:pt x="40" y="258"/>
                  </a:lnTo>
                  <a:lnTo>
                    <a:pt x="10" y="349"/>
                  </a:lnTo>
                  <a:lnTo>
                    <a:pt x="185" y="419"/>
                  </a:lnTo>
                  <a:lnTo>
                    <a:pt x="6" y="482"/>
                  </a:lnTo>
                  <a:lnTo>
                    <a:pt x="0" y="554"/>
                  </a:lnTo>
                  <a:lnTo>
                    <a:pt x="137" y="566"/>
                  </a:lnTo>
                  <a:lnTo>
                    <a:pt x="263" y="535"/>
                  </a:lnTo>
                  <a:lnTo>
                    <a:pt x="382" y="894"/>
                  </a:lnTo>
                  <a:lnTo>
                    <a:pt x="453" y="1117"/>
                  </a:lnTo>
                  <a:lnTo>
                    <a:pt x="593" y="1145"/>
                  </a:lnTo>
                  <a:lnTo>
                    <a:pt x="593" y="1145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1703388" y="4406900"/>
              <a:ext cx="750888" cy="917575"/>
            </a:xfrm>
            <a:custGeom>
              <a:avLst/>
              <a:gdLst>
                <a:gd name="T0" fmla="*/ 241 w 944"/>
                <a:gd name="T1" fmla="*/ 1024 h 1155"/>
                <a:gd name="T2" fmla="*/ 346 w 944"/>
                <a:gd name="T3" fmla="*/ 863 h 1155"/>
                <a:gd name="T4" fmla="*/ 167 w 944"/>
                <a:gd name="T5" fmla="*/ 734 h 1155"/>
                <a:gd name="T6" fmla="*/ 81 w 944"/>
                <a:gd name="T7" fmla="*/ 785 h 1155"/>
                <a:gd name="T8" fmla="*/ 78 w 944"/>
                <a:gd name="T9" fmla="*/ 783 h 1155"/>
                <a:gd name="T10" fmla="*/ 68 w 944"/>
                <a:gd name="T11" fmla="*/ 775 h 1155"/>
                <a:gd name="T12" fmla="*/ 60 w 944"/>
                <a:gd name="T13" fmla="*/ 770 h 1155"/>
                <a:gd name="T14" fmla="*/ 53 w 944"/>
                <a:gd name="T15" fmla="*/ 764 h 1155"/>
                <a:gd name="T16" fmla="*/ 45 w 944"/>
                <a:gd name="T17" fmla="*/ 760 h 1155"/>
                <a:gd name="T18" fmla="*/ 40 w 944"/>
                <a:gd name="T19" fmla="*/ 755 h 1155"/>
                <a:gd name="T20" fmla="*/ 32 w 944"/>
                <a:gd name="T21" fmla="*/ 747 h 1155"/>
                <a:gd name="T22" fmla="*/ 24 w 944"/>
                <a:gd name="T23" fmla="*/ 741 h 1155"/>
                <a:gd name="T24" fmla="*/ 17 w 944"/>
                <a:gd name="T25" fmla="*/ 736 h 1155"/>
                <a:gd name="T26" fmla="*/ 11 w 944"/>
                <a:gd name="T27" fmla="*/ 730 h 1155"/>
                <a:gd name="T28" fmla="*/ 3 w 944"/>
                <a:gd name="T29" fmla="*/ 720 h 1155"/>
                <a:gd name="T30" fmla="*/ 2 w 944"/>
                <a:gd name="T31" fmla="*/ 713 h 1155"/>
                <a:gd name="T32" fmla="*/ 2 w 944"/>
                <a:gd name="T33" fmla="*/ 709 h 1155"/>
                <a:gd name="T34" fmla="*/ 5 w 944"/>
                <a:gd name="T35" fmla="*/ 703 h 1155"/>
                <a:gd name="T36" fmla="*/ 9 w 944"/>
                <a:gd name="T37" fmla="*/ 698 h 1155"/>
                <a:gd name="T38" fmla="*/ 13 w 944"/>
                <a:gd name="T39" fmla="*/ 692 h 1155"/>
                <a:gd name="T40" fmla="*/ 19 w 944"/>
                <a:gd name="T41" fmla="*/ 684 h 1155"/>
                <a:gd name="T42" fmla="*/ 24 w 944"/>
                <a:gd name="T43" fmla="*/ 679 h 1155"/>
                <a:gd name="T44" fmla="*/ 32 w 944"/>
                <a:gd name="T45" fmla="*/ 671 h 1155"/>
                <a:gd name="T46" fmla="*/ 38 w 944"/>
                <a:gd name="T47" fmla="*/ 663 h 1155"/>
                <a:gd name="T48" fmla="*/ 43 w 944"/>
                <a:gd name="T49" fmla="*/ 656 h 1155"/>
                <a:gd name="T50" fmla="*/ 49 w 944"/>
                <a:gd name="T51" fmla="*/ 648 h 1155"/>
                <a:gd name="T52" fmla="*/ 55 w 944"/>
                <a:gd name="T53" fmla="*/ 642 h 1155"/>
                <a:gd name="T54" fmla="*/ 60 w 944"/>
                <a:gd name="T55" fmla="*/ 639 h 1155"/>
                <a:gd name="T56" fmla="*/ 68 w 944"/>
                <a:gd name="T57" fmla="*/ 629 h 1155"/>
                <a:gd name="T58" fmla="*/ 72 w 944"/>
                <a:gd name="T59" fmla="*/ 627 h 1155"/>
                <a:gd name="T60" fmla="*/ 0 w 944"/>
                <a:gd name="T61" fmla="*/ 418 h 1155"/>
                <a:gd name="T62" fmla="*/ 5 w 944"/>
                <a:gd name="T63" fmla="*/ 223 h 1155"/>
                <a:gd name="T64" fmla="*/ 108 w 944"/>
                <a:gd name="T65" fmla="*/ 63 h 1155"/>
                <a:gd name="T66" fmla="*/ 279 w 944"/>
                <a:gd name="T67" fmla="*/ 0 h 1155"/>
                <a:gd name="T68" fmla="*/ 551 w 944"/>
                <a:gd name="T69" fmla="*/ 156 h 1155"/>
                <a:gd name="T70" fmla="*/ 526 w 944"/>
                <a:gd name="T71" fmla="*/ 242 h 1155"/>
                <a:gd name="T72" fmla="*/ 604 w 944"/>
                <a:gd name="T73" fmla="*/ 283 h 1155"/>
                <a:gd name="T74" fmla="*/ 507 w 944"/>
                <a:gd name="T75" fmla="*/ 445 h 1155"/>
                <a:gd name="T76" fmla="*/ 482 w 944"/>
                <a:gd name="T77" fmla="*/ 593 h 1155"/>
                <a:gd name="T78" fmla="*/ 545 w 944"/>
                <a:gd name="T79" fmla="*/ 694 h 1155"/>
                <a:gd name="T80" fmla="*/ 667 w 944"/>
                <a:gd name="T81" fmla="*/ 705 h 1155"/>
                <a:gd name="T82" fmla="*/ 798 w 944"/>
                <a:gd name="T83" fmla="*/ 595 h 1155"/>
                <a:gd name="T84" fmla="*/ 905 w 944"/>
                <a:gd name="T85" fmla="*/ 376 h 1155"/>
                <a:gd name="T86" fmla="*/ 944 w 944"/>
                <a:gd name="T87" fmla="*/ 378 h 1155"/>
                <a:gd name="T88" fmla="*/ 859 w 944"/>
                <a:gd name="T89" fmla="*/ 707 h 1155"/>
                <a:gd name="T90" fmla="*/ 709 w 944"/>
                <a:gd name="T91" fmla="*/ 855 h 1155"/>
                <a:gd name="T92" fmla="*/ 566 w 944"/>
                <a:gd name="T93" fmla="*/ 893 h 1155"/>
                <a:gd name="T94" fmla="*/ 568 w 944"/>
                <a:gd name="T95" fmla="*/ 1087 h 1155"/>
                <a:gd name="T96" fmla="*/ 454 w 944"/>
                <a:gd name="T97" fmla="*/ 1155 h 1155"/>
                <a:gd name="T98" fmla="*/ 336 w 944"/>
                <a:gd name="T99" fmla="*/ 1125 h 1155"/>
                <a:gd name="T100" fmla="*/ 241 w 944"/>
                <a:gd name="T101" fmla="*/ 1024 h 1155"/>
                <a:gd name="T102" fmla="*/ 241 w 944"/>
                <a:gd name="T103" fmla="*/ 1024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44" h="1155">
                  <a:moveTo>
                    <a:pt x="241" y="1024"/>
                  </a:moveTo>
                  <a:lnTo>
                    <a:pt x="346" y="863"/>
                  </a:lnTo>
                  <a:lnTo>
                    <a:pt x="167" y="734"/>
                  </a:lnTo>
                  <a:lnTo>
                    <a:pt x="81" y="785"/>
                  </a:lnTo>
                  <a:lnTo>
                    <a:pt x="78" y="783"/>
                  </a:lnTo>
                  <a:lnTo>
                    <a:pt x="68" y="775"/>
                  </a:lnTo>
                  <a:lnTo>
                    <a:pt x="60" y="770"/>
                  </a:lnTo>
                  <a:lnTo>
                    <a:pt x="53" y="764"/>
                  </a:lnTo>
                  <a:lnTo>
                    <a:pt x="45" y="760"/>
                  </a:lnTo>
                  <a:lnTo>
                    <a:pt x="40" y="755"/>
                  </a:lnTo>
                  <a:lnTo>
                    <a:pt x="32" y="747"/>
                  </a:lnTo>
                  <a:lnTo>
                    <a:pt x="24" y="741"/>
                  </a:lnTo>
                  <a:lnTo>
                    <a:pt x="17" y="736"/>
                  </a:lnTo>
                  <a:lnTo>
                    <a:pt x="11" y="730"/>
                  </a:lnTo>
                  <a:lnTo>
                    <a:pt x="3" y="720"/>
                  </a:lnTo>
                  <a:lnTo>
                    <a:pt x="2" y="713"/>
                  </a:lnTo>
                  <a:lnTo>
                    <a:pt x="2" y="709"/>
                  </a:lnTo>
                  <a:lnTo>
                    <a:pt x="5" y="703"/>
                  </a:lnTo>
                  <a:lnTo>
                    <a:pt x="9" y="698"/>
                  </a:lnTo>
                  <a:lnTo>
                    <a:pt x="13" y="692"/>
                  </a:lnTo>
                  <a:lnTo>
                    <a:pt x="19" y="684"/>
                  </a:lnTo>
                  <a:lnTo>
                    <a:pt x="24" y="679"/>
                  </a:lnTo>
                  <a:lnTo>
                    <a:pt x="32" y="671"/>
                  </a:lnTo>
                  <a:lnTo>
                    <a:pt x="38" y="663"/>
                  </a:lnTo>
                  <a:lnTo>
                    <a:pt x="43" y="656"/>
                  </a:lnTo>
                  <a:lnTo>
                    <a:pt x="49" y="648"/>
                  </a:lnTo>
                  <a:lnTo>
                    <a:pt x="55" y="642"/>
                  </a:lnTo>
                  <a:lnTo>
                    <a:pt x="60" y="639"/>
                  </a:lnTo>
                  <a:lnTo>
                    <a:pt x="68" y="629"/>
                  </a:lnTo>
                  <a:lnTo>
                    <a:pt x="72" y="627"/>
                  </a:lnTo>
                  <a:lnTo>
                    <a:pt x="0" y="418"/>
                  </a:lnTo>
                  <a:lnTo>
                    <a:pt x="5" y="223"/>
                  </a:lnTo>
                  <a:lnTo>
                    <a:pt x="108" y="63"/>
                  </a:lnTo>
                  <a:lnTo>
                    <a:pt x="279" y="0"/>
                  </a:lnTo>
                  <a:lnTo>
                    <a:pt x="551" y="156"/>
                  </a:lnTo>
                  <a:lnTo>
                    <a:pt x="526" y="242"/>
                  </a:lnTo>
                  <a:lnTo>
                    <a:pt x="604" y="283"/>
                  </a:lnTo>
                  <a:lnTo>
                    <a:pt x="507" y="445"/>
                  </a:lnTo>
                  <a:lnTo>
                    <a:pt x="482" y="593"/>
                  </a:lnTo>
                  <a:lnTo>
                    <a:pt x="545" y="694"/>
                  </a:lnTo>
                  <a:lnTo>
                    <a:pt x="667" y="705"/>
                  </a:lnTo>
                  <a:lnTo>
                    <a:pt x="798" y="595"/>
                  </a:lnTo>
                  <a:lnTo>
                    <a:pt x="905" y="376"/>
                  </a:lnTo>
                  <a:lnTo>
                    <a:pt x="944" y="378"/>
                  </a:lnTo>
                  <a:lnTo>
                    <a:pt x="859" y="707"/>
                  </a:lnTo>
                  <a:lnTo>
                    <a:pt x="709" y="855"/>
                  </a:lnTo>
                  <a:lnTo>
                    <a:pt x="566" y="893"/>
                  </a:lnTo>
                  <a:lnTo>
                    <a:pt x="568" y="1087"/>
                  </a:lnTo>
                  <a:lnTo>
                    <a:pt x="454" y="1155"/>
                  </a:lnTo>
                  <a:lnTo>
                    <a:pt x="336" y="1125"/>
                  </a:lnTo>
                  <a:lnTo>
                    <a:pt x="241" y="1024"/>
                  </a:lnTo>
                  <a:lnTo>
                    <a:pt x="241" y="1024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2393950" y="4684713"/>
              <a:ext cx="50800" cy="79375"/>
            </a:xfrm>
            <a:custGeom>
              <a:avLst/>
              <a:gdLst>
                <a:gd name="T0" fmla="*/ 2 w 65"/>
                <a:gd name="T1" fmla="*/ 55 h 101"/>
                <a:gd name="T2" fmla="*/ 21 w 65"/>
                <a:gd name="T3" fmla="*/ 4 h 101"/>
                <a:gd name="T4" fmla="*/ 65 w 65"/>
                <a:gd name="T5" fmla="*/ 0 h 101"/>
                <a:gd name="T6" fmla="*/ 31 w 65"/>
                <a:gd name="T7" fmla="*/ 93 h 101"/>
                <a:gd name="T8" fmla="*/ 0 w 65"/>
                <a:gd name="T9" fmla="*/ 101 h 101"/>
                <a:gd name="T10" fmla="*/ 2 w 65"/>
                <a:gd name="T11" fmla="*/ 55 h 101"/>
                <a:gd name="T12" fmla="*/ 2 w 65"/>
                <a:gd name="T13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01">
                  <a:moveTo>
                    <a:pt x="2" y="55"/>
                  </a:moveTo>
                  <a:lnTo>
                    <a:pt x="21" y="4"/>
                  </a:lnTo>
                  <a:lnTo>
                    <a:pt x="65" y="0"/>
                  </a:lnTo>
                  <a:lnTo>
                    <a:pt x="31" y="93"/>
                  </a:lnTo>
                  <a:lnTo>
                    <a:pt x="0" y="101"/>
                  </a:lnTo>
                  <a:lnTo>
                    <a:pt x="2" y="55"/>
                  </a:lnTo>
                  <a:lnTo>
                    <a:pt x="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2636838" y="4451350"/>
              <a:ext cx="654050" cy="879475"/>
            </a:xfrm>
            <a:custGeom>
              <a:avLst/>
              <a:gdLst>
                <a:gd name="T0" fmla="*/ 158 w 825"/>
                <a:gd name="T1" fmla="*/ 430 h 1108"/>
                <a:gd name="T2" fmla="*/ 105 w 825"/>
                <a:gd name="T3" fmla="*/ 359 h 1108"/>
                <a:gd name="T4" fmla="*/ 71 w 825"/>
                <a:gd name="T5" fmla="*/ 304 h 1108"/>
                <a:gd name="T6" fmla="*/ 46 w 825"/>
                <a:gd name="T7" fmla="*/ 251 h 1108"/>
                <a:gd name="T8" fmla="*/ 38 w 825"/>
                <a:gd name="T9" fmla="*/ 202 h 1108"/>
                <a:gd name="T10" fmla="*/ 76 w 825"/>
                <a:gd name="T11" fmla="*/ 145 h 1108"/>
                <a:gd name="T12" fmla="*/ 124 w 825"/>
                <a:gd name="T13" fmla="*/ 139 h 1108"/>
                <a:gd name="T14" fmla="*/ 179 w 825"/>
                <a:gd name="T15" fmla="*/ 164 h 1108"/>
                <a:gd name="T16" fmla="*/ 242 w 825"/>
                <a:gd name="T17" fmla="*/ 230 h 1108"/>
                <a:gd name="T18" fmla="*/ 267 w 825"/>
                <a:gd name="T19" fmla="*/ 207 h 1108"/>
                <a:gd name="T20" fmla="*/ 306 w 825"/>
                <a:gd name="T21" fmla="*/ 126 h 1108"/>
                <a:gd name="T22" fmla="*/ 371 w 825"/>
                <a:gd name="T23" fmla="*/ 40 h 1108"/>
                <a:gd name="T24" fmla="*/ 443 w 825"/>
                <a:gd name="T25" fmla="*/ 0 h 1108"/>
                <a:gd name="T26" fmla="*/ 485 w 825"/>
                <a:gd name="T27" fmla="*/ 33 h 1108"/>
                <a:gd name="T28" fmla="*/ 485 w 825"/>
                <a:gd name="T29" fmla="*/ 101 h 1108"/>
                <a:gd name="T30" fmla="*/ 470 w 825"/>
                <a:gd name="T31" fmla="*/ 154 h 1108"/>
                <a:gd name="T32" fmla="*/ 443 w 825"/>
                <a:gd name="T33" fmla="*/ 226 h 1108"/>
                <a:gd name="T34" fmla="*/ 491 w 825"/>
                <a:gd name="T35" fmla="*/ 200 h 1108"/>
                <a:gd name="T36" fmla="*/ 575 w 825"/>
                <a:gd name="T37" fmla="*/ 166 h 1108"/>
                <a:gd name="T38" fmla="*/ 651 w 825"/>
                <a:gd name="T39" fmla="*/ 152 h 1108"/>
                <a:gd name="T40" fmla="*/ 687 w 825"/>
                <a:gd name="T41" fmla="*/ 181 h 1108"/>
                <a:gd name="T42" fmla="*/ 675 w 825"/>
                <a:gd name="T43" fmla="*/ 236 h 1108"/>
                <a:gd name="T44" fmla="*/ 664 w 825"/>
                <a:gd name="T45" fmla="*/ 280 h 1108"/>
                <a:gd name="T46" fmla="*/ 721 w 825"/>
                <a:gd name="T47" fmla="*/ 280 h 1108"/>
                <a:gd name="T48" fmla="*/ 784 w 825"/>
                <a:gd name="T49" fmla="*/ 295 h 1108"/>
                <a:gd name="T50" fmla="*/ 825 w 825"/>
                <a:gd name="T51" fmla="*/ 340 h 1108"/>
                <a:gd name="T52" fmla="*/ 793 w 825"/>
                <a:gd name="T53" fmla="*/ 397 h 1108"/>
                <a:gd name="T54" fmla="*/ 736 w 825"/>
                <a:gd name="T55" fmla="*/ 437 h 1108"/>
                <a:gd name="T56" fmla="*/ 662 w 825"/>
                <a:gd name="T57" fmla="*/ 468 h 1108"/>
                <a:gd name="T58" fmla="*/ 601 w 825"/>
                <a:gd name="T59" fmla="*/ 485 h 1108"/>
                <a:gd name="T60" fmla="*/ 554 w 825"/>
                <a:gd name="T61" fmla="*/ 506 h 1108"/>
                <a:gd name="T62" fmla="*/ 270 w 825"/>
                <a:gd name="T63" fmla="*/ 1106 h 1108"/>
                <a:gd name="T64" fmla="*/ 483 w 825"/>
                <a:gd name="T65" fmla="*/ 491 h 1108"/>
                <a:gd name="T66" fmla="*/ 540 w 825"/>
                <a:gd name="T67" fmla="*/ 451 h 1108"/>
                <a:gd name="T68" fmla="*/ 605 w 825"/>
                <a:gd name="T69" fmla="*/ 434 h 1108"/>
                <a:gd name="T70" fmla="*/ 668 w 825"/>
                <a:gd name="T71" fmla="*/ 411 h 1108"/>
                <a:gd name="T72" fmla="*/ 725 w 825"/>
                <a:gd name="T73" fmla="*/ 382 h 1108"/>
                <a:gd name="T74" fmla="*/ 748 w 825"/>
                <a:gd name="T75" fmla="*/ 340 h 1108"/>
                <a:gd name="T76" fmla="*/ 696 w 825"/>
                <a:gd name="T77" fmla="*/ 329 h 1108"/>
                <a:gd name="T78" fmla="*/ 624 w 825"/>
                <a:gd name="T79" fmla="*/ 350 h 1108"/>
                <a:gd name="T80" fmla="*/ 533 w 825"/>
                <a:gd name="T81" fmla="*/ 354 h 1108"/>
                <a:gd name="T82" fmla="*/ 578 w 825"/>
                <a:gd name="T83" fmla="*/ 295 h 1108"/>
                <a:gd name="T84" fmla="*/ 609 w 825"/>
                <a:gd name="T85" fmla="*/ 247 h 1108"/>
                <a:gd name="T86" fmla="*/ 607 w 825"/>
                <a:gd name="T87" fmla="*/ 209 h 1108"/>
                <a:gd name="T88" fmla="*/ 557 w 825"/>
                <a:gd name="T89" fmla="*/ 223 h 1108"/>
                <a:gd name="T90" fmla="*/ 491 w 825"/>
                <a:gd name="T91" fmla="*/ 255 h 1108"/>
                <a:gd name="T92" fmla="*/ 419 w 825"/>
                <a:gd name="T93" fmla="*/ 318 h 1108"/>
                <a:gd name="T94" fmla="*/ 384 w 825"/>
                <a:gd name="T95" fmla="*/ 255 h 1108"/>
                <a:gd name="T96" fmla="*/ 413 w 825"/>
                <a:gd name="T97" fmla="*/ 179 h 1108"/>
                <a:gd name="T98" fmla="*/ 434 w 825"/>
                <a:gd name="T99" fmla="*/ 103 h 1108"/>
                <a:gd name="T100" fmla="*/ 407 w 825"/>
                <a:gd name="T101" fmla="*/ 74 h 1108"/>
                <a:gd name="T102" fmla="*/ 356 w 825"/>
                <a:gd name="T103" fmla="*/ 145 h 1108"/>
                <a:gd name="T104" fmla="*/ 316 w 825"/>
                <a:gd name="T105" fmla="*/ 228 h 1108"/>
                <a:gd name="T106" fmla="*/ 301 w 825"/>
                <a:gd name="T107" fmla="*/ 289 h 1108"/>
                <a:gd name="T108" fmla="*/ 267 w 825"/>
                <a:gd name="T109" fmla="*/ 354 h 1108"/>
                <a:gd name="T110" fmla="*/ 234 w 825"/>
                <a:gd name="T111" fmla="*/ 304 h 1108"/>
                <a:gd name="T112" fmla="*/ 181 w 825"/>
                <a:gd name="T113" fmla="*/ 238 h 1108"/>
                <a:gd name="T114" fmla="*/ 128 w 825"/>
                <a:gd name="T115" fmla="*/ 188 h 1108"/>
                <a:gd name="T116" fmla="*/ 92 w 825"/>
                <a:gd name="T117" fmla="*/ 211 h 1108"/>
                <a:gd name="T118" fmla="*/ 126 w 825"/>
                <a:gd name="T119" fmla="*/ 291 h 1108"/>
                <a:gd name="T120" fmla="*/ 173 w 825"/>
                <a:gd name="T121" fmla="*/ 359 h 1108"/>
                <a:gd name="T122" fmla="*/ 229 w 825"/>
                <a:gd name="T123" fmla="*/ 435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5" h="1108">
                  <a:moveTo>
                    <a:pt x="0" y="1062"/>
                  </a:moveTo>
                  <a:lnTo>
                    <a:pt x="194" y="472"/>
                  </a:lnTo>
                  <a:lnTo>
                    <a:pt x="191" y="468"/>
                  </a:lnTo>
                  <a:lnTo>
                    <a:pt x="183" y="458"/>
                  </a:lnTo>
                  <a:lnTo>
                    <a:pt x="177" y="453"/>
                  </a:lnTo>
                  <a:lnTo>
                    <a:pt x="172" y="445"/>
                  </a:lnTo>
                  <a:lnTo>
                    <a:pt x="164" y="437"/>
                  </a:lnTo>
                  <a:lnTo>
                    <a:pt x="158" y="430"/>
                  </a:lnTo>
                  <a:lnTo>
                    <a:pt x="149" y="418"/>
                  </a:lnTo>
                  <a:lnTo>
                    <a:pt x="139" y="409"/>
                  </a:lnTo>
                  <a:lnTo>
                    <a:pt x="132" y="397"/>
                  </a:lnTo>
                  <a:lnTo>
                    <a:pt x="122" y="386"/>
                  </a:lnTo>
                  <a:lnTo>
                    <a:pt x="116" y="380"/>
                  </a:lnTo>
                  <a:lnTo>
                    <a:pt x="113" y="373"/>
                  </a:lnTo>
                  <a:lnTo>
                    <a:pt x="107" y="365"/>
                  </a:lnTo>
                  <a:lnTo>
                    <a:pt x="105" y="359"/>
                  </a:lnTo>
                  <a:lnTo>
                    <a:pt x="99" y="354"/>
                  </a:lnTo>
                  <a:lnTo>
                    <a:pt x="95" y="346"/>
                  </a:lnTo>
                  <a:lnTo>
                    <a:pt x="92" y="340"/>
                  </a:lnTo>
                  <a:lnTo>
                    <a:pt x="88" y="335"/>
                  </a:lnTo>
                  <a:lnTo>
                    <a:pt x="82" y="327"/>
                  </a:lnTo>
                  <a:lnTo>
                    <a:pt x="78" y="320"/>
                  </a:lnTo>
                  <a:lnTo>
                    <a:pt x="75" y="312"/>
                  </a:lnTo>
                  <a:lnTo>
                    <a:pt x="71" y="304"/>
                  </a:lnTo>
                  <a:lnTo>
                    <a:pt x="67" y="299"/>
                  </a:lnTo>
                  <a:lnTo>
                    <a:pt x="63" y="293"/>
                  </a:lnTo>
                  <a:lnTo>
                    <a:pt x="59" y="285"/>
                  </a:lnTo>
                  <a:lnTo>
                    <a:pt x="57" y="280"/>
                  </a:lnTo>
                  <a:lnTo>
                    <a:pt x="54" y="270"/>
                  </a:lnTo>
                  <a:lnTo>
                    <a:pt x="50" y="264"/>
                  </a:lnTo>
                  <a:lnTo>
                    <a:pt x="48" y="257"/>
                  </a:lnTo>
                  <a:lnTo>
                    <a:pt x="46" y="251"/>
                  </a:lnTo>
                  <a:lnTo>
                    <a:pt x="44" y="244"/>
                  </a:lnTo>
                  <a:lnTo>
                    <a:pt x="42" y="238"/>
                  </a:lnTo>
                  <a:lnTo>
                    <a:pt x="40" y="232"/>
                  </a:lnTo>
                  <a:lnTo>
                    <a:pt x="40" y="226"/>
                  </a:lnTo>
                  <a:lnTo>
                    <a:pt x="38" y="219"/>
                  </a:lnTo>
                  <a:lnTo>
                    <a:pt x="38" y="213"/>
                  </a:lnTo>
                  <a:lnTo>
                    <a:pt x="38" y="207"/>
                  </a:lnTo>
                  <a:lnTo>
                    <a:pt x="38" y="202"/>
                  </a:lnTo>
                  <a:lnTo>
                    <a:pt x="38" y="190"/>
                  </a:lnTo>
                  <a:lnTo>
                    <a:pt x="42" y="181"/>
                  </a:lnTo>
                  <a:lnTo>
                    <a:pt x="48" y="171"/>
                  </a:lnTo>
                  <a:lnTo>
                    <a:pt x="54" y="162"/>
                  </a:lnTo>
                  <a:lnTo>
                    <a:pt x="63" y="154"/>
                  </a:lnTo>
                  <a:lnTo>
                    <a:pt x="75" y="149"/>
                  </a:lnTo>
                  <a:lnTo>
                    <a:pt x="75" y="147"/>
                  </a:lnTo>
                  <a:lnTo>
                    <a:pt x="76" y="145"/>
                  </a:lnTo>
                  <a:lnTo>
                    <a:pt x="80" y="143"/>
                  </a:lnTo>
                  <a:lnTo>
                    <a:pt x="86" y="141"/>
                  </a:lnTo>
                  <a:lnTo>
                    <a:pt x="94" y="139"/>
                  </a:lnTo>
                  <a:lnTo>
                    <a:pt x="103" y="137"/>
                  </a:lnTo>
                  <a:lnTo>
                    <a:pt x="107" y="137"/>
                  </a:lnTo>
                  <a:lnTo>
                    <a:pt x="113" y="137"/>
                  </a:lnTo>
                  <a:lnTo>
                    <a:pt x="118" y="137"/>
                  </a:lnTo>
                  <a:lnTo>
                    <a:pt x="124" y="139"/>
                  </a:lnTo>
                  <a:lnTo>
                    <a:pt x="130" y="139"/>
                  </a:lnTo>
                  <a:lnTo>
                    <a:pt x="135" y="141"/>
                  </a:lnTo>
                  <a:lnTo>
                    <a:pt x="141" y="141"/>
                  </a:lnTo>
                  <a:lnTo>
                    <a:pt x="151" y="145"/>
                  </a:lnTo>
                  <a:lnTo>
                    <a:pt x="156" y="149"/>
                  </a:lnTo>
                  <a:lnTo>
                    <a:pt x="164" y="152"/>
                  </a:lnTo>
                  <a:lnTo>
                    <a:pt x="172" y="158"/>
                  </a:lnTo>
                  <a:lnTo>
                    <a:pt x="179" y="164"/>
                  </a:lnTo>
                  <a:lnTo>
                    <a:pt x="187" y="169"/>
                  </a:lnTo>
                  <a:lnTo>
                    <a:pt x="196" y="177"/>
                  </a:lnTo>
                  <a:lnTo>
                    <a:pt x="204" y="187"/>
                  </a:lnTo>
                  <a:lnTo>
                    <a:pt x="213" y="196"/>
                  </a:lnTo>
                  <a:lnTo>
                    <a:pt x="223" y="206"/>
                  </a:lnTo>
                  <a:lnTo>
                    <a:pt x="232" y="217"/>
                  </a:lnTo>
                  <a:lnTo>
                    <a:pt x="236" y="223"/>
                  </a:lnTo>
                  <a:lnTo>
                    <a:pt x="242" y="230"/>
                  </a:lnTo>
                  <a:lnTo>
                    <a:pt x="246" y="236"/>
                  </a:lnTo>
                  <a:lnTo>
                    <a:pt x="251" y="244"/>
                  </a:lnTo>
                  <a:lnTo>
                    <a:pt x="251" y="242"/>
                  </a:lnTo>
                  <a:lnTo>
                    <a:pt x="255" y="234"/>
                  </a:lnTo>
                  <a:lnTo>
                    <a:pt x="255" y="226"/>
                  </a:lnTo>
                  <a:lnTo>
                    <a:pt x="259" y="221"/>
                  </a:lnTo>
                  <a:lnTo>
                    <a:pt x="261" y="213"/>
                  </a:lnTo>
                  <a:lnTo>
                    <a:pt x="267" y="207"/>
                  </a:lnTo>
                  <a:lnTo>
                    <a:pt x="268" y="196"/>
                  </a:lnTo>
                  <a:lnTo>
                    <a:pt x="272" y="188"/>
                  </a:lnTo>
                  <a:lnTo>
                    <a:pt x="276" y="179"/>
                  </a:lnTo>
                  <a:lnTo>
                    <a:pt x="282" y="168"/>
                  </a:lnTo>
                  <a:lnTo>
                    <a:pt x="287" y="158"/>
                  </a:lnTo>
                  <a:lnTo>
                    <a:pt x="293" y="147"/>
                  </a:lnTo>
                  <a:lnTo>
                    <a:pt x="301" y="135"/>
                  </a:lnTo>
                  <a:lnTo>
                    <a:pt x="306" y="126"/>
                  </a:lnTo>
                  <a:lnTo>
                    <a:pt x="314" y="112"/>
                  </a:lnTo>
                  <a:lnTo>
                    <a:pt x="320" y="101"/>
                  </a:lnTo>
                  <a:lnTo>
                    <a:pt x="327" y="90"/>
                  </a:lnTo>
                  <a:lnTo>
                    <a:pt x="335" y="80"/>
                  </a:lnTo>
                  <a:lnTo>
                    <a:pt x="343" y="69"/>
                  </a:lnTo>
                  <a:lnTo>
                    <a:pt x="352" y="59"/>
                  </a:lnTo>
                  <a:lnTo>
                    <a:pt x="362" y="50"/>
                  </a:lnTo>
                  <a:lnTo>
                    <a:pt x="371" y="40"/>
                  </a:lnTo>
                  <a:lnTo>
                    <a:pt x="379" y="31"/>
                  </a:lnTo>
                  <a:lnTo>
                    <a:pt x="390" y="25"/>
                  </a:lnTo>
                  <a:lnTo>
                    <a:pt x="400" y="17"/>
                  </a:lnTo>
                  <a:lnTo>
                    <a:pt x="409" y="12"/>
                  </a:lnTo>
                  <a:lnTo>
                    <a:pt x="419" y="6"/>
                  </a:lnTo>
                  <a:lnTo>
                    <a:pt x="432" y="2"/>
                  </a:lnTo>
                  <a:lnTo>
                    <a:pt x="438" y="2"/>
                  </a:lnTo>
                  <a:lnTo>
                    <a:pt x="443" y="0"/>
                  </a:lnTo>
                  <a:lnTo>
                    <a:pt x="449" y="0"/>
                  </a:lnTo>
                  <a:lnTo>
                    <a:pt x="457" y="0"/>
                  </a:lnTo>
                  <a:lnTo>
                    <a:pt x="459" y="0"/>
                  </a:lnTo>
                  <a:lnTo>
                    <a:pt x="466" y="4"/>
                  </a:lnTo>
                  <a:lnTo>
                    <a:pt x="470" y="8"/>
                  </a:lnTo>
                  <a:lnTo>
                    <a:pt x="476" y="14"/>
                  </a:lnTo>
                  <a:lnTo>
                    <a:pt x="479" y="23"/>
                  </a:lnTo>
                  <a:lnTo>
                    <a:pt x="485" y="33"/>
                  </a:lnTo>
                  <a:lnTo>
                    <a:pt x="485" y="38"/>
                  </a:lnTo>
                  <a:lnTo>
                    <a:pt x="487" y="44"/>
                  </a:lnTo>
                  <a:lnTo>
                    <a:pt x="487" y="52"/>
                  </a:lnTo>
                  <a:lnTo>
                    <a:pt x="487" y="59"/>
                  </a:lnTo>
                  <a:lnTo>
                    <a:pt x="487" y="69"/>
                  </a:lnTo>
                  <a:lnTo>
                    <a:pt x="487" y="78"/>
                  </a:lnTo>
                  <a:lnTo>
                    <a:pt x="485" y="90"/>
                  </a:lnTo>
                  <a:lnTo>
                    <a:pt x="485" y="101"/>
                  </a:lnTo>
                  <a:lnTo>
                    <a:pt x="483" y="107"/>
                  </a:lnTo>
                  <a:lnTo>
                    <a:pt x="481" y="112"/>
                  </a:lnTo>
                  <a:lnTo>
                    <a:pt x="479" y="118"/>
                  </a:lnTo>
                  <a:lnTo>
                    <a:pt x="478" y="126"/>
                  </a:lnTo>
                  <a:lnTo>
                    <a:pt x="476" y="133"/>
                  </a:lnTo>
                  <a:lnTo>
                    <a:pt x="474" y="139"/>
                  </a:lnTo>
                  <a:lnTo>
                    <a:pt x="472" y="147"/>
                  </a:lnTo>
                  <a:lnTo>
                    <a:pt x="470" y="154"/>
                  </a:lnTo>
                  <a:lnTo>
                    <a:pt x="466" y="162"/>
                  </a:lnTo>
                  <a:lnTo>
                    <a:pt x="464" y="171"/>
                  </a:lnTo>
                  <a:lnTo>
                    <a:pt x="460" y="179"/>
                  </a:lnTo>
                  <a:lnTo>
                    <a:pt x="457" y="188"/>
                  </a:lnTo>
                  <a:lnTo>
                    <a:pt x="453" y="196"/>
                  </a:lnTo>
                  <a:lnTo>
                    <a:pt x="449" y="207"/>
                  </a:lnTo>
                  <a:lnTo>
                    <a:pt x="445" y="217"/>
                  </a:lnTo>
                  <a:lnTo>
                    <a:pt x="443" y="226"/>
                  </a:lnTo>
                  <a:lnTo>
                    <a:pt x="445" y="225"/>
                  </a:lnTo>
                  <a:lnTo>
                    <a:pt x="451" y="221"/>
                  </a:lnTo>
                  <a:lnTo>
                    <a:pt x="455" y="219"/>
                  </a:lnTo>
                  <a:lnTo>
                    <a:pt x="460" y="215"/>
                  </a:lnTo>
                  <a:lnTo>
                    <a:pt x="468" y="211"/>
                  </a:lnTo>
                  <a:lnTo>
                    <a:pt x="476" y="207"/>
                  </a:lnTo>
                  <a:lnTo>
                    <a:pt x="483" y="204"/>
                  </a:lnTo>
                  <a:lnTo>
                    <a:pt x="491" y="200"/>
                  </a:lnTo>
                  <a:lnTo>
                    <a:pt x="500" y="194"/>
                  </a:lnTo>
                  <a:lnTo>
                    <a:pt x="512" y="190"/>
                  </a:lnTo>
                  <a:lnTo>
                    <a:pt x="521" y="187"/>
                  </a:lnTo>
                  <a:lnTo>
                    <a:pt x="531" y="181"/>
                  </a:lnTo>
                  <a:lnTo>
                    <a:pt x="542" y="177"/>
                  </a:lnTo>
                  <a:lnTo>
                    <a:pt x="554" y="173"/>
                  </a:lnTo>
                  <a:lnTo>
                    <a:pt x="563" y="169"/>
                  </a:lnTo>
                  <a:lnTo>
                    <a:pt x="575" y="166"/>
                  </a:lnTo>
                  <a:lnTo>
                    <a:pt x="584" y="162"/>
                  </a:lnTo>
                  <a:lnTo>
                    <a:pt x="595" y="160"/>
                  </a:lnTo>
                  <a:lnTo>
                    <a:pt x="605" y="156"/>
                  </a:lnTo>
                  <a:lnTo>
                    <a:pt x="614" y="154"/>
                  </a:lnTo>
                  <a:lnTo>
                    <a:pt x="624" y="152"/>
                  </a:lnTo>
                  <a:lnTo>
                    <a:pt x="635" y="152"/>
                  </a:lnTo>
                  <a:lnTo>
                    <a:pt x="643" y="152"/>
                  </a:lnTo>
                  <a:lnTo>
                    <a:pt x="651" y="152"/>
                  </a:lnTo>
                  <a:lnTo>
                    <a:pt x="658" y="152"/>
                  </a:lnTo>
                  <a:lnTo>
                    <a:pt x="666" y="154"/>
                  </a:lnTo>
                  <a:lnTo>
                    <a:pt x="671" y="158"/>
                  </a:lnTo>
                  <a:lnTo>
                    <a:pt x="677" y="162"/>
                  </a:lnTo>
                  <a:lnTo>
                    <a:pt x="681" y="168"/>
                  </a:lnTo>
                  <a:lnTo>
                    <a:pt x="685" y="173"/>
                  </a:lnTo>
                  <a:lnTo>
                    <a:pt x="685" y="175"/>
                  </a:lnTo>
                  <a:lnTo>
                    <a:pt x="687" y="181"/>
                  </a:lnTo>
                  <a:lnTo>
                    <a:pt x="685" y="185"/>
                  </a:lnTo>
                  <a:lnTo>
                    <a:pt x="685" y="190"/>
                  </a:lnTo>
                  <a:lnTo>
                    <a:pt x="685" y="196"/>
                  </a:lnTo>
                  <a:lnTo>
                    <a:pt x="685" y="204"/>
                  </a:lnTo>
                  <a:lnTo>
                    <a:pt x="683" y="209"/>
                  </a:lnTo>
                  <a:lnTo>
                    <a:pt x="683" y="219"/>
                  </a:lnTo>
                  <a:lnTo>
                    <a:pt x="679" y="226"/>
                  </a:lnTo>
                  <a:lnTo>
                    <a:pt x="675" y="236"/>
                  </a:lnTo>
                  <a:lnTo>
                    <a:pt x="670" y="247"/>
                  </a:lnTo>
                  <a:lnTo>
                    <a:pt x="664" y="257"/>
                  </a:lnTo>
                  <a:lnTo>
                    <a:pt x="658" y="268"/>
                  </a:lnTo>
                  <a:lnTo>
                    <a:pt x="651" y="280"/>
                  </a:lnTo>
                  <a:lnTo>
                    <a:pt x="651" y="280"/>
                  </a:lnTo>
                  <a:lnTo>
                    <a:pt x="656" y="280"/>
                  </a:lnTo>
                  <a:lnTo>
                    <a:pt x="660" y="280"/>
                  </a:lnTo>
                  <a:lnTo>
                    <a:pt x="664" y="280"/>
                  </a:lnTo>
                  <a:lnTo>
                    <a:pt x="670" y="280"/>
                  </a:lnTo>
                  <a:lnTo>
                    <a:pt x="677" y="280"/>
                  </a:lnTo>
                  <a:lnTo>
                    <a:pt x="683" y="280"/>
                  </a:lnTo>
                  <a:lnTo>
                    <a:pt x="689" y="280"/>
                  </a:lnTo>
                  <a:lnTo>
                    <a:pt x="696" y="280"/>
                  </a:lnTo>
                  <a:lnTo>
                    <a:pt x="704" y="280"/>
                  </a:lnTo>
                  <a:lnTo>
                    <a:pt x="711" y="280"/>
                  </a:lnTo>
                  <a:lnTo>
                    <a:pt x="721" y="280"/>
                  </a:lnTo>
                  <a:lnTo>
                    <a:pt x="729" y="282"/>
                  </a:lnTo>
                  <a:lnTo>
                    <a:pt x="738" y="283"/>
                  </a:lnTo>
                  <a:lnTo>
                    <a:pt x="744" y="283"/>
                  </a:lnTo>
                  <a:lnTo>
                    <a:pt x="753" y="285"/>
                  </a:lnTo>
                  <a:lnTo>
                    <a:pt x="759" y="287"/>
                  </a:lnTo>
                  <a:lnTo>
                    <a:pt x="768" y="289"/>
                  </a:lnTo>
                  <a:lnTo>
                    <a:pt x="774" y="291"/>
                  </a:lnTo>
                  <a:lnTo>
                    <a:pt x="784" y="295"/>
                  </a:lnTo>
                  <a:lnTo>
                    <a:pt x="789" y="297"/>
                  </a:lnTo>
                  <a:lnTo>
                    <a:pt x="797" y="301"/>
                  </a:lnTo>
                  <a:lnTo>
                    <a:pt x="806" y="308"/>
                  </a:lnTo>
                  <a:lnTo>
                    <a:pt x="818" y="316"/>
                  </a:lnTo>
                  <a:lnTo>
                    <a:pt x="820" y="321"/>
                  </a:lnTo>
                  <a:lnTo>
                    <a:pt x="822" y="327"/>
                  </a:lnTo>
                  <a:lnTo>
                    <a:pt x="824" y="333"/>
                  </a:lnTo>
                  <a:lnTo>
                    <a:pt x="825" y="340"/>
                  </a:lnTo>
                  <a:lnTo>
                    <a:pt x="824" y="344"/>
                  </a:lnTo>
                  <a:lnTo>
                    <a:pt x="822" y="352"/>
                  </a:lnTo>
                  <a:lnTo>
                    <a:pt x="820" y="358"/>
                  </a:lnTo>
                  <a:lnTo>
                    <a:pt x="820" y="363"/>
                  </a:lnTo>
                  <a:lnTo>
                    <a:pt x="812" y="375"/>
                  </a:lnTo>
                  <a:lnTo>
                    <a:pt x="805" y="388"/>
                  </a:lnTo>
                  <a:lnTo>
                    <a:pt x="799" y="392"/>
                  </a:lnTo>
                  <a:lnTo>
                    <a:pt x="793" y="397"/>
                  </a:lnTo>
                  <a:lnTo>
                    <a:pt x="787" y="403"/>
                  </a:lnTo>
                  <a:lnTo>
                    <a:pt x="782" y="409"/>
                  </a:lnTo>
                  <a:lnTo>
                    <a:pt x="774" y="413"/>
                  </a:lnTo>
                  <a:lnTo>
                    <a:pt x="768" y="418"/>
                  </a:lnTo>
                  <a:lnTo>
                    <a:pt x="761" y="424"/>
                  </a:lnTo>
                  <a:lnTo>
                    <a:pt x="753" y="430"/>
                  </a:lnTo>
                  <a:lnTo>
                    <a:pt x="744" y="432"/>
                  </a:lnTo>
                  <a:lnTo>
                    <a:pt x="736" y="437"/>
                  </a:lnTo>
                  <a:lnTo>
                    <a:pt x="725" y="441"/>
                  </a:lnTo>
                  <a:lnTo>
                    <a:pt x="717" y="447"/>
                  </a:lnTo>
                  <a:lnTo>
                    <a:pt x="706" y="451"/>
                  </a:lnTo>
                  <a:lnTo>
                    <a:pt x="696" y="456"/>
                  </a:lnTo>
                  <a:lnTo>
                    <a:pt x="685" y="458"/>
                  </a:lnTo>
                  <a:lnTo>
                    <a:pt x="675" y="464"/>
                  </a:lnTo>
                  <a:lnTo>
                    <a:pt x="668" y="466"/>
                  </a:lnTo>
                  <a:lnTo>
                    <a:pt x="662" y="468"/>
                  </a:lnTo>
                  <a:lnTo>
                    <a:pt x="656" y="470"/>
                  </a:lnTo>
                  <a:lnTo>
                    <a:pt x="651" y="472"/>
                  </a:lnTo>
                  <a:lnTo>
                    <a:pt x="637" y="475"/>
                  </a:lnTo>
                  <a:lnTo>
                    <a:pt x="628" y="479"/>
                  </a:lnTo>
                  <a:lnTo>
                    <a:pt x="620" y="479"/>
                  </a:lnTo>
                  <a:lnTo>
                    <a:pt x="614" y="483"/>
                  </a:lnTo>
                  <a:lnTo>
                    <a:pt x="607" y="483"/>
                  </a:lnTo>
                  <a:lnTo>
                    <a:pt x="601" y="485"/>
                  </a:lnTo>
                  <a:lnTo>
                    <a:pt x="595" y="487"/>
                  </a:lnTo>
                  <a:lnTo>
                    <a:pt x="588" y="489"/>
                  </a:lnTo>
                  <a:lnTo>
                    <a:pt x="582" y="491"/>
                  </a:lnTo>
                  <a:lnTo>
                    <a:pt x="576" y="492"/>
                  </a:lnTo>
                  <a:lnTo>
                    <a:pt x="575" y="492"/>
                  </a:lnTo>
                  <a:lnTo>
                    <a:pt x="569" y="496"/>
                  </a:lnTo>
                  <a:lnTo>
                    <a:pt x="561" y="498"/>
                  </a:lnTo>
                  <a:lnTo>
                    <a:pt x="554" y="506"/>
                  </a:lnTo>
                  <a:lnTo>
                    <a:pt x="542" y="513"/>
                  </a:lnTo>
                  <a:lnTo>
                    <a:pt x="535" y="523"/>
                  </a:lnTo>
                  <a:lnTo>
                    <a:pt x="529" y="529"/>
                  </a:lnTo>
                  <a:lnTo>
                    <a:pt x="527" y="536"/>
                  </a:lnTo>
                  <a:lnTo>
                    <a:pt x="523" y="542"/>
                  </a:lnTo>
                  <a:lnTo>
                    <a:pt x="521" y="551"/>
                  </a:lnTo>
                  <a:lnTo>
                    <a:pt x="320" y="1108"/>
                  </a:lnTo>
                  <a:lnTo>
                    <a:pt x="270" y="1106"/>
                  </a:lnTo>
                  <a:lnTo>
                    <a:pt x="462" y="544"/>
                  </a:lnTo>
                  <a:lnTo>
                    <a:pt x="462" y="538"/>
                  </a:lnTo>
                  <a:lnTo>
                    <a:pt x="464" y="530"/>
                  </a:lnTo>
                  <a:lnTo>
                    <a:pt x="466" y="523"/>
                  </a:lnTo>
                  <a:lnTo>
                    <a:pt x="468" y="515"/>
                  </a:lnTo>
                  <a:lnTo>
                    <a:pt x="472" y="508"/>
                  </a:lnTo>
                  <a:lnTo>
                    <a:pt x="479" y="500"/>
                  </a:lnTo>
                  <a:lnTo>
                    <a:pt x="483" y="491"/>
                  </a:lnTo>
                  <a:lnTo>
                    <a:pt x="491" y="483"/>
                  </a:lnTo>
                  <a:lnTo>
                    <a:pt x="498" y="473"/>
                  </a:lnTo>
                  <a:lnTo>
                    <a:pt x="510" y="466"/>
                  </a:lnTo>
                  <a:lnTo>
                    <a:pt x="514" y="462"/>
                  </a:lnTo>
                  <a:lnTo>
                    <a:pt x="519" y="458"/>
                  </a:lnTo>
                  <a:lnTo>
                    <a:pt x="527" y="456"/>
                  </a:lnTo>
                  <a:lnTo>
                    <a:pt x="533" y="453"/>
                  </a:lnTo>
                  <a:lnTo>
                    <a:pt x="540" y="451"/>
                  </a:lnTo>
                  <a:lnTo>
                    <a:pt x="548" y="449"/>
                  </a:lnTo>
                  <a:lnTo>
                    <a:pt x="556" y="445"/>
                  </a:lnTo>
                  <a:lnTo>
                    <a:pt x="565" y="445"/>
                  </a:lnTo>
                  <a:lnTo>
                    <a:pt x="573" y="443"/>
                  </a:lnTo>
                  <a:lnTo>
                    <a:pt x="580" y="441"/>
                  </a:lnTo>
                  <a:lnTo>
                    <a:pt x="588" y="437"/>
                  </a:lnTo>
                  <a:lnTo>
                    <a:pt x="597" y="435"/>
                  </a:lnTo>
                  <a:lnTo>
                    <a:pt x="605" y="434"/>
                  </a:lnTo>
                  <a:lnTo>
                    <a:pt x="614" y="432"/>
                  </a:lnTo>
                  <a:lnTo>
                    <a:pt x="622" y="430"/>
                  </a:lnTo>
                  <a:lnTo>
                    <a:pt x="630" y="426"/>
                  </a:lnTo>
                  <a:lnTo>
                    <a:pt x="637" y="424"/>
                  </a:lnTo>
                  <a:lnTo>
                    <a:pt x="645" y="420"/>
                  </a:lnTo>
                  <a:lnTo>
                    <a:pt x="654" y="416"/>
                  </a:lnTo>
                  <a:lnTo>
                    <a:pt x="662" y="415"/>
                  </a:lnTo>
                  <a:lnTo>
                    <a:pt x="668" y="411"/>
                  </a:lnTo>
                  <a:lnTo>
                    <a:pt x="675" y="409"/>
                  </a:lnTo>
                  <a:lnTo>
                    <a:pt x="683" y="405"/>
                  </a:lnTo>
                  <a:lnTo>
                    <a:pt x="690" y="403"/>
                  </a:lnTo>
                  <a:lnTo>
                    <a:pt x="696" y="399"/>
                  </a:lnTo>
                  <a:lnTo>
                    <a:pt x="702" y="396"/>
                  </a:lnTo>
                  <a:lnTo>
                    <a:pt x="708" y="392"/>
                  </a:lnTo>
                  <a:lnTo>
                    <a:pt x="713" y="390"/>
                  </a:lnTo>
                  <a:lnTo>
                    <a:pt x="725" y="382"/>
                  </a:lnTo>
                  <a:lnTo>
                    <a:pt x="736" y="377"/>
                  </a:lnTo>
                  <a:lnTo>
                    <a:pt x="744" y="369"/>
                  </a:lnTo>
                  <a:lnTo>
                    <a:pt x="749" y="363"/>
                  </a:lnTo>
                  <a:lnTo>
                    <a:pt x="755" y="356"/>
                  </a:lnTo>
                  <a:lnTo>
                    <a:pt x="759" y="350"/>
                  </a:lnTo>
                  <a:lnTo>
                    <a:pt x="757" y="348"/>
                  </a:lnTo>
                  <a:lnTo>
                    <a:pt x="753" y="342"/>
                  </a:lnTo>
                  <a:lnTo>
                    <a:pt x="748" y="340"/>
                  </a:lnTo>
                  <a:lnTo>
                    <a:pt x="742" y="337"/>
                  </a:lnTo>
                  <a:lnTo>
                    <a:pt x="736" y="333"/>
                  </a:lnTo>
                  <a:lnTo>
                    <a:pt x="727" y="331"/>
                  </a:lnTo>
                  <a:lnTo>
                    <a:pt x="723" y="331"/>
                  </a:lnTo>
                  <a:lnTo>
                    <a:pt x="717" y="329"/>
                  </a:lnTo>
                  <a:lnTo>
                    <a:pt x="709" y="329"/>
                  </a:lnTo>
                  <a:lnTo>
                    <a:pt x="704" y="329"/>
                  </a:lnTo>
                  <a:lnTo>
                    <a:pt x="696" y="329"/>
                  </a:lnTo>
                  <a:lnTo>
                    <a:pt x="689" y="331"/>
                  </a:lnTo>
                  <a:lnTo>
                    <a:pt x="681" y="331"/>
                  </a:lnTo>
                  <a:lnTo>
                    <a:pt x="671" y="335"/>
                  </a:lnTo>
                  <a:lnTo>
                    <a:pt x="662" y="337"/>
                  </a:lnTo>
                  <a:lnTo>
                    <a:pt x="652" y="340"/>
                  </a:lnTo>
                  <a:lnTo>
                    <a:pt x="641" y="342"/>
                  </a:lnTo>
                  <a:lnTo>
                    <a:pt x="630" y="348"/>
                  </a:lnTo>
                  <a:lnTo>
                    <a:pt x="624" y="350"/>
                  </a:lnTo>
                  <a:lnTo>
                    <a:pt x="618" y="352"/>
                  </a:lnTo>
                  <a:lnTo>
                    <a:pt x="611" y="356"/>
                  </a:lnTo>
                  <a:lnTo>
                    <a:pt x="607" y="358"/>
                  </a:lnTo>
                  <a:lnTo>
                    <a:pt x="599" y="361"/>
                  </a:lnTo>
                  <a:lnTo>
                    <a:pt x="594" y="365"/>
                  </a:lnTo>
                  <a:lnTo>
                    <a:pt x="586" y="369"/>
                  </a:lnTo>
                  <a:lnTo>
                    <a:pt x="580" y="373"/>
                  </a:lnTo>
                  <a:lnTo>
                    <a:pt x="533" y="354"/>
                  </a:lnTo>
                  <a:lnTo>
                    <a:pt x="533" y="352"/>
                  </a:lnTo>
                  <a:lnTo>
                    <a:pt x="537" y="348"/>
                  </a:lnTo>
                  <a:lnTo>
                    <a:pt x="540" y="342"/>
                  </a:lnTo>
                  <a:lnTo>
                    <a:pt x="546" y="337"/>
                  </a:lnTo>
                  <a:lnTo>
                    <a:pt x="554" y="327"/>
                  </a:lnTo>
                  <a:lnTo>
                    <a:pt x="561" y="318"/>
                  </a:lnTo>
                  <a:lnTo>
                    <a:pt x="569" y="306"/>
                  </a:lnTo>
                  <a:lnTo>
                    <a:pt x="578" y="295"/>
                  </a:lnTo>
                  <a:lnTo>
                    <a:pt x="582" y="289"/>
                  </a:lnTo>
                  <a:lnTo>
                    <a:pt x="586" y="283"/>
                  </a:lnTo>
                  <a:lnTo>
                    <a:pt x="590" y="276"/>
                  </a:lnTo>
                  <a:lnTo>
                    <a:pt x="595" y="270"/>
                  </a:lnTo>
                  <a:lnTo>
                    <a:pt x="597" y="264"/>
                  </a:lnTo>
                  <a:lnTo>
                    <a:pt x="601" y="257"/>
                  </a:lnTo>
                  <a:lnTo>
                    <a:pt x="605" y="253"/>
                  </a:lnTo>
                  <a:lnTo>
                    <a:pt x="609" y="247"/>
                  </a:lnTo>
                  <a:lnTo>
                    <a:pt x="614" y="234"/>
                  </a:lnTo>
                  <a:lnTo>
                    <a:pt x="620" y="225"/>
                  </a:lnTo>
                  <a:lnTo>
                    <a:pt x="622" y="215"/>
                  </a:lnTo>
                  <a:lnTo>
                    <a:pt x="624" y="207"/>
                  </a:lnTo>
                  <a:lnTo>
                    <a:pt x="622" y="207"/>
                  </a:lnTo>
                  <a:lnTo>
                    <a:pt x="620" y="207"/>
                  </a:lnTo>
                  <a:lnTo>
                    <a:pt x="613" y="207"/>
                  </a:lnTo>
                  <a:lnTo>
                    <a:pt x="607" y="209"/>
                  </a:lnTo>
                  <a:lnTo>
                    <a:pt x="601" y="209"/>
                  </a:lnTo>
                  <a:lnTo>
                    <a:pt x="595" y="211"/>
                  </a:lnTo>
                  <a:lnTo>
                    <a:pt x="590" y="213"/>
                  </a:lnTo>
                  <a:lnTo>
                    <a:pt x="584" y="215"/>
                  </a:lnTo>
                  <a:lnTo>
                    <a:pt x="576" y="215"/>
                  </a:lnTo>
                  <a:lnTo>
                    <a:pt x="571" y="219"/>
                  </a:lnTo>
                  <a:lnTo>
                    <a:pt x="563" y="221"/>
                  </a:lnTo>
                  <a:lnTo>
                    <a:pt x="557" y="223"/>
                  </a:lnTo>
                  <a:lnTo>
                    <a:pt x="548" y="226"/>
                  </a:lnTo>
                  <a:lnTo>
                    <a:pt x="540" y="228"/>
                  </a:lnTo>
                  <a:lnTo>
                    <a:pt x="533" y="232"/>
                  </a:lnTo>
                  <a:lnTo>
                    <a:pt x="525" y="236"/>
                  </a:lnTo>
                  <a:lnTo>
                    <a:pt x="516" y="240"/>
                  </a:lnTo>
                  <a:lnTo>
                    <a:pt x="508" y="244"/>
                  </a:lnTo>
                  <a:lnTo>
                    <a:pt x="498" y="249"/>
                  </a:lnTo>
                  <a:lnTo>
                    <a:pt x="491" y="255"/>
                  </a:lnTo>
                  <a:lnTo>
                    <a:pt x="481" y="261"/>
                  </a:lnTo>
                  <a:lnTo>
                    <a:pt x="472" y="268"/>
                  </a:lnTo>
                  <a:lnTo>
                    <a:pt x="464" y="274"/>
                  </a:lnTo>
                  <a:lnTo>
                    <a:pt x="455" y="282"/>
                  </a:lnTo>
                  <a:lnTo>
                    <a:pt x="445" y="289"/>
                  </a:lnTo>
                  <a:lnTo>
                    <a:pt x="436" y="297"/>
                  </a:lnTo>
                  <a:lnTo>
                    <a:pt x="426" y="308"/>
                  </a:lnTo>
                  <a:lnTo>
                    <a:pt x="419" y="318"/>
                  </a:lnTo>
                  <a:lnTo>
                    <a:pt x="369" y="299"/>
                  </a:lnTo>
                  <a:lnTo>
                    <a:pt x="369" y="295"/>
                  </a:lnTo>
                  <a:lnTo>
                    <a:pt x="371" y="289"/>
                  </a:lnTo>
                  <a:lnTo>
                    <a:pt x="373" y="283"/>
                  </a:lnTo>
                  <a:lnTo>
                    <a:pt x="375" y="278"/>
                  </a:lnTo>
                  <a:lnTo>
                    <a:pt x="379" y="270"/>
                  </a:lnTo>
                  <a:lnTo>
                    <a:pt x="383" y="264"/>
                  </a:lnTo>
                  <a:lnTo>
                    <a:pt x="384" y="255"/>
                  </a:lnTo>
                  <a:lnTo>
                    <a:pt x="386" y="247"/>
                  </a:lnTo>
                  <a:lnTo>
                    <a:pt x="390" y="240"/>
                  </a:lnTo>
                  <a:lnTo>
                    <a:pt x="394" y="230"/>
                  </a:lnTo>
                  <a:lnTo>
                    <a:pt x="398" y="221"/>
                  </a:lnTo>
                  <a:lnTo>
                    <a:pt x="402" y="209"/>
                  </a:lnTo>
                  <a:lnTo>
                    <a:pt x="405" y="200"/>
                  </a:lnTo>
                  <a:lnTo>
                    <a:pt x="409" y="190"/>
                  </a:lnTo>
                  <a:lnTo>
                    <a:pt x="413" y="179"/>
                  </a:lnTo>
                  <a:lnTo>
                    <a:pt x="417" y="168"/>
                  </a:lnTo>
                  <a:lnTo>
                    <a:pt x="419" y="158"/>
                  </a:lnTo>
                  <a:lnTo>
                    <a:pt x="422" y="149"/>
                  </a:lnTo>
                  <a:lnTo>
                    <a:pt x="424" y="139"/>
                  </a:lnTo>
                  <a:lnTo>
                    <a:pt x="428" y="128"/>
                  </a:lnTo>
                  <a:lnTo>
                    <a:pt x="430" y="120"/>
                  </a:lnTo>
                  <a:lnTo>
                    <a:pt x="432" y="112"/>
                  </a:lnTo>
                  <a:lnTo>
                    <a:pt x="434" y="103"/>
                  </a:lnTo>
                  <a:lnTo>
                    <a:pt x="436" y="95"/>
                  </a:lnTo>
                  <a:lnTo>
                    <a:pt x="436" y="90"/>
                  </a:lnTo>
                  <a:lnTo>
                    <a:pt x="436" y="84"/>
                  </a:lnTo>
                  <a:lnTo>
                    <a:pt x="436" y="73"/>
                  </a:lnTo>
                  <a:lnTo>
                    <a:pt x="432" y="69"/>
                  </a:lnTo>
                  <a:lnTo>
                    <a:pt x="424" y="67"/>
                  </a:lnTo>
                  <a:lnTo>
                    <a:pt x="417" y="69"/>
                  </a:lnTo>
                  <a:lnTo>
                    <a:pt x="407" y="74"/>
                  </a:lnTo>
                  <a:lnTo>
                    <a:pt x="398" y="86"/>
                  </a:lnTo>
                  <a:lnTo>
                    <a:pt x="390" y="92"/>
                  </a:lnTo>
                  <a:lnTo>
                    <a:pt x="384" y="99"/>
                  </a:lnTo>
                  <a:lnTo>
                    <a:pt x="379" y="107"/>
                  </a:lnTo>
                  <a:lnTo>
                    <a:pt x="375" y="114"/>
                  </a:lnTo>
                  <a:lnTo>
                    <a:pt x="367" y="124"/>
                  </a:lnTo>
                  <a:lnTo>
                    <a:pt x="362" y="133"/>
                  </a:lnTo>
                  <a:lnTo>
                    <a:pt x="356" y="145"/>
                  </a:lnTo>
                  <a:lnTo>
                    <a:pt x="350" y="154"/>
                  </a:lnTo>
                  <a:lnTo>
                    <a:pt x="345" y="166"/>
                  </a:lnTo>
                  <a:lnTo>
                    <a:pt x="339" y="175"/>
                  </a:lnTo>
                  <a:lnTo>
                    <a:pt x="333" y="187"/>
                  </a:lnTo>
                  <a:lnTo>
                    <a:pt x="329" y="200"/>
                  </a:lnTo>
                  <a:lnTo>
                    <a:pt x="324" y="209"/>
                  </a:lnTo>
                  <a:lnTo>
                    <a:pt x="318" y="223"/>
                  </a:lnTo>
                  <a:lnTo>
                    <a:pt x="316" y="228"/>
                  </a:lnTo>
                  <a:lnTo>
                    <a:pt x="314" y="234"/>
                  </a:lnTo>
                  <a:lnTo>
                    <a:pt x="312" y="242"/>
                  </a:lnTo>
                  <a:lnTo>
                    <a:pt x="310" y="247"/>
                  </a:lnTo>
                  <a:lnTo>
                    <a:pt x="306" y="259"/>
                  </a:lnTo>
                  <a:lnTo>
                    <a:pt x="303" y="270"/>
                  </a:lnTo>
                  <a:lnTo>
                    <a:pt x="303" y="276"/>
                  </a:lnTo>
                  <a:lnTo>
                    <a:pt x="301" y="283"/>
                  </a:lnTo>
                  <a:lnTo>
                    <a:pt x="301" y="289"/>
                  </a:lnTo>
                  <a:lnTo>
                    <a:pt x="301" y="295"/>
                  </a:lnTo>
                  <a:lnTo>
                    <a:pt x="297" y="306"/>
                  </a:lnTo>
                  <a:lnTo>
                    <a:pt x="297" y="318"/>
                  </a:lnTo>
                  <a:lnTo>
                    <a:pt x="297" y="323"/>
                  </a:lnTo>
                  <a:lnTo>
                    <a:pt x="297" y="331"/>
                  </a:lnTo>
                  <a:lnTo>
                    <a:pt x="299" y="337"/>
                  </a:lnTo>
                  <a:lnTo>
                    <a:pt x="301" y="342"/>
                  </a:lnTo>
                  <a:lnTo>
                    <a:pt x="267" y="354"/>
                  </a:lnTo>
                  <a:lnTo>
                    <a:pt x="265" y="350"/>
                  </a:lnTo>
                  <a:lnTo>
                    <a:pt x="261" y="344"/>
                  </a:lnTo>
                  <a:lnTo>
                    <a:pt x="257" y="339"/>
                  </a:lnTo>
                  <a:lnTo>
                    <a:pt x="253" y="335"/>
                  </a:lnTo>
                  <a:lnTo>
                    <a:pt x="249" y="327"/>
                  </a:lnTo>
                  <a:lnTo>
                    <a:pt x="246" y="321"/>
                  </a:lnTo>
                  <a:lnTo>
                    <a:pt x="240" y="314"/>
                  </a:lnTo>
                  <a:lnTo>
                    <a:pt x="234" y="304"/>
                  </a:lnTo>
                  <a:lnTo>
                    <a:pt x="229" y="297"/>
                  </a:lnTo>
                  <a:lnTo>
                    <a:pt x="223" y="289"/>
                  </a:lnTo>
                  <a:lnTo>
                    <a:pt x="215" y="282"/>
                  </a:lnTo>
                  <a:lnTo>
                    <a:pt x="210" y="272"/>
                  </a:lnTo>
                  <a:lnTo>
                    <a:pt x="202" y="263"/>
                  </a:lnTo>
                  <a:lnTo>
                    <a:pt x="198" y="255"/>
                  </a:lnTo>
                  <a:lnTo>
                    <a:pt x="189" y="245"/>
                  </a:lnTo>
                  <a:lnTo>
                    <a:pt x="181" y="238"/>
                  </a:lnTo>
                  <a:lnTo>
                    <a:pt x="175" y="228"/>
                  </a:lnTo>
                  <a:lnTo>
                    <a:pt x="168" y="223"/>
                  </a:lnTo>
                  <a:lnTo>
                    <a:pt x="160" y="215"/>
                  </a:lnTo>
                  <a:lnTo>
                    <a:pt x="154" y="207"/>
                  </a:lnTo>
                  <a:lnTo>
                    <a:pt x="147" y="202"/>
                  </a:lnTo>
                  <a:lnTo>
                    <a:pt x="141" y="196"/>
                  </a:lnTo>
                  <a:lnTo>
                    <a:pt x="134" y="192"/>
                  </a:lnTo>
                  <a:lnTo>
                    <a:pt x="128" y="188"/>
                  </a:lnTo>
                  <a:lnTo>
                    <a:pt x="120" y="185"/>
                  </a:lnTo>
                  <a:lnTo>
                    <a:pt x="116" y="183"/>
                  </a:lnTo>
                  <a:lnTo>
                    <a:pt x="105" y="183"/>
                  </a:lnTo>
                  <a:lnTo>
                    <a:pt x="97" y="188"/>
                  </a:lnTo>
                  <a:lnTo>
                    <a:pt x="94" y="192"/>
                  </a:lnTo>
                  <a:lnTo>
                    <a:pt x="92" y="198"/>
                  </a:lnTo>
                  <a:lnTo>
                    <a:pt x="90" y="204"/>
                  </a:lnTo>
                  <a:lnTo>
                    <a:pt x="92" y="211"/>
                  </a:lnTo>
                  <a:lnTo>
                    <a:pt x="92" y="219"/>
                  </a:lnTo>
                  <a:lnTo>
                    <a:pt x="95" y="228"/>
                  </a:lnTo>
                  <a:lnTo>
                    <a:pt x="97" y="236"/>
                  </a:lnTo>
                  <a:lnTo>
                    <a:pt x="103" y="247"/>
                  </a:lnTo>
                  <a:lnTo>
                    <a:pt x="107" y="257"/>
                  </a:lnTo>
                  <a:lnTo>
                    <a:pt x="113" y="268"/>
                  </a:lnTo>
                  <a:lnTo>
                    <a:pt x="118" y="280"/>
                  </a:lnTo>
                  <a:lnTo>
                    <a:pt x="126" y="291"/>
                  </a:lnTo>
                  <a:lnTo>
                    <a:pt x="134" y="301"/>
                  </a:lnTo>
                  <a:lnTo>
                    <a:pt x="141" y="314"/>
                  </a:lnTo>
                  <a:lnTo>
                    <a:pt x="145" y="318"/>
                  </a:lnTo>
                  <a:lnTo>
                    <a:pt x="149" y="325"/>
                  </a:lnTo>
                  <a:lnTo>
                    <a:pt x="153" y="331"/>
                  </a:lnTo>
                  <a:lnTo>
                    <a:pt x="158" y="337"/>
                  </a:lnTo>
                  <a:lnTo>
                    <a:pt x="164" y="348"/>
                  </a:lnTo>
                  <a:lnTo>
                    <a:pt x="173" y="359"/>
                  </a:lnTo>
                  <a:lnTo>
                    <a:pt x="179" y="371"/>
                  </a:lnTo>
                  <a:lnTo>
                    <a:pt x="189" y="382"/>
                  </a:lnTo>
                  <a:lnTo>
                    <a:pt x="196" y="392"/>
                  </a:lnTo>
                  <a:lnTo>
                    <a:pt x="204" y="401"/>
                  </a:lnTo>
                  <a:lnTo>
                    <a:pt x="210" y="411"/>
                  </a:lnTo>
                  <a:lnTo>
                    <a:pt x="219" y="420"/>
                  </a:lnTo>
                  <a:lnTo>
                    <a:pt x="225" y="426"/>
                  </a:lnTo>
                  <a:lnTo>
                    <a:pt x="229" y="435"/>
                  </a:lnTo>
                  <a:lnTo>
                    <a:pt x="234" y="441"/>
                  </a:lnTo>
                  <a:lnTo>
                    <a:pt x="240" y="447"/>
                  </a:lnTo>
                  <a:lnTo>
                    <a:pt x="246" y="453"/>
                  </a:lnTo>
                  <a:lnTo>
                    <a:pt x="248" y="456"/>
                  </a:lnTo>
                  <a:lnTo>
                    <a:pt x="52" y="1078"/>
                  </a:lnTo>
                  <a:lnTo>
                    <a:pt x="0" y="1062"/>
                  </a:lnTo>
                  <a:lnTo>
                    <a:pt x="0" y="10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1135063" y="4354513"/>
              <a:ext cx="533400" cy="939800"/>
            </a:xfrm>
            <a:custGeom>
              <a:avLst/>
              <a:gdLst>
                <a:gd name="T0" fmla="*/ 266 w 671"/>
                <a:gd name="T1" fmla="*/ 543 h 1183"/>
                <a:gd name="T2" fmla="*/ 165 w 671"/>
                <a:gd name="T3" fmla="*/ 570 h 1183"/>
                <a:gd name="T4" fmla="*/ 72 w 671"/>
                <a:gd name="T5" fmla="*/ 558 h 1183"/>
                <a:gd name="T6" fmla="*/ 91 w 671"/>
                <a:gd name="T7" fmla="*/ 522 h 1183"/>
                <a:gd name="T8" fmla="*/ 160 w 671"/>
                <a:gd name="T9" fmla="*/ 501 h 1183"/>
                <a:gd name="T10" fmla="*/ 243 w 671"/>
                <a:gd name="T11" fmla="*/ 482 h 1183"/>
                <a:gd name="T12" fmla="*/ 257 w 671"/>
                <a:gd name="T13" fmla="*/ 431 h 1183"/>
                <a:gd name="T14" fmla="*/ 158 w 671"/>
                <a:gd name="T15" fmla="*/ 404 h 1183"/>
                <a:gd name="T16" fmla="*/ 82 w 671"/>
                <a:gd name="T17" fmla="*/ 366 h 1183"/>
                <a:gd name="T18" fmla="*/ 108 w 671"/>
                <a:gd name="T19" fmla="*/ 313 h 1183"/>
                <a:gd name="T20" fmla="*/ 182 w 671"/>
                <a:gd name="T21" fmla="*/ 313 h 1183"/>
                <a:gd name="T22" fmla="*/ 260 w 671"/>
                <a:gd name="T23" fmla="*/ 332 h 1183"/>
                <a:gd name="T24" fmla="*/ 285 w 671"/>
                <a:gd name="T25" fmla="*/ 287 h 1183"/>
                <a:gd name="T26" fmla="*/ 222 w 671"/>
                <a:gd name="T27" fmla="*/ 184 h 1183"/>
                <a:gd name="T28" fmla="*/ 192 w 671"/>
                <a:gd name="T29" fmla="*/ 91 h 1183"/>
                <a:gd name="T30" fmla="*/ 232 w 671"/>
                <a:gd name="T31" fmla="*/ 100 h 1183"/>
                <a:gd name="T32" fmla="*/ 279 w 671"/>
                <a:gd name="T33" fmla="*/ 175 h 1183"/>
                <a:gd name="T34" fmla="*/ 319 w 671"/>
                <a:gd name="T35" fmla="*/ 249 h 1183"/>
                <a:gd name="T36" fmla="*/ 384 w 671"/>
                <a:gd name="T37" fmla="*/ 245 h 1183"/>
                <a:gd name="T38" fmla="*/ 447 w 671"/>
                <a:gd name="T39" fmla="*/ 192 h 1183"/>
                <a:gd name="T40" fmla="*/ 449 w 671"/>
                <a:gd name="T41" fmla="*/ 256 h 1183"/>
                <a:gd name="T42" fmla="*/ 403 w 671"/>
                <a:gd name="T43" fmla="*/ 330 h 1183"/>
                <a:gd name="T44" fmla="*/ 374 w 671"/>
                <a:gd name="T45" fmla="*/ 382 h 1183"/>
                <a:gd name="T46" fmla="*/ 392 w 671"/>
                <a:gd name="T47" fmla="*/ 456 h 1183"/>
                <a:gd name="T48" fmla="*/ 424 w 671"/>
                <a:gd name="T49" fmla="*/ 583 h 1183"/>
                <a:gd name="T50" fmla="*/ 466 w 671"/>
                <a:gd name="T51" fmla="*/ 741 h 1183"/>
                <a:gd name="T52" fmla="*/ 515 w 671"/>
                <a:gd name="T53" fmla="*/ 910 h 1183"/>
                <a:gd name="T54" fmla="*/ 570 w 671"/>
                <a:gd name="T55" fmla="*/ 1066 h 1183"/>
                <a:gd name="T56" fmla="*/ 671 w 671"/>
                <a:gd name="T57" fmla="*/ 1183 h 1183"/>
                <a:gd name="T58" fmla="*/ 646 w 671"/>
                <a:gd name="T59" fmla="*/ 1128 h 1183"/>
                <a:gd name="T60" fmla="*/ 608 w 671"/>
                <a:gd name="T61" fmla="*/ 1031 h 1183"/>
                <a:gd name="T62" fmla="*/ 559 w 671"/>
                <a:gd name="T63" fmla="*/ 898 h 1183"/>
                <a:gd name="T64" fmla="*/ 508 w 671"/>
                <a:gd name="T65" fmla="*/ 739 h 1183"/>
                <a:gd name="T66" fmla="*/ 460 w 671"/>
                <a:gd name="T67" fmla="*/ 562 h 1183"/>
                <a:gd name="T68" fmla="*/ 426 w 671"/>
                <a:gd name="T69" fmla="*/ 378 h 1183"/>
                <a:gd name="T70" fmla="*/ 471 w 671"/>
                <a:gd name="T71" fmla="*/ 309 h 1183"/>
                <a:gd name="T72" fmla="*/ 509 w 671"/>
                <a:gd name="T73" fmla="*/ 218 h 1183"/>
                <a:gd name="T74" fmla="*/ 492 w 671"/>
                <a:gd name="T75" fmla="*/ 146 h 1183"/>
                <a:gd name="T76" fmla="*/ 407 w 671"/>
                <a:gd name="T77" fmla="*/ 157 h 1183"/>
                <a:gd name="T78" fmla="*/ 348 w 671"/>
                <a:gd name="T79" fmla="*/ 195 h 1183"/>
                <a:gd name="T80" fmla="*/ 298 w 671"/>
                <a:gd name="T81" fmla="*/ 106 h 1183"/>
                <a:gd name="T82" fmla="*/ 224 w 671"/>
                <a:gd name="T83" fmla="*/ 13 h 1183"/>
                <a:gd name="T84" fmla="*/ 158 w 671"/>
                <a:gd name="T85" fmla="*/ 24 h 1183"/>
                <a:gd name="T86" fmla="*/ 144 w 671"/>
                <a:gd name="T87" fmla="*/ 104 h 1183"/>
                <a:gd name="T88" fmla="*/ 171 w 671"/>
                <a:gd name="T89" fmla="*/ 190 h 1183"/>
                <a:gd name="T90" fmla="*/ 215 w 671"/>
                <a:gd name="T91" fmla="*/ 264 h 1183"/>
                <a:gd name="T92" fmla="*/ 143 w 671"/>
                <a:gd name="T93" fmla="*/ 258 h 1183"/>
                <a:gd name="T94" fmla="*/ 65 w 671"/>
                <a:gd name="T95" fmla="*/ 283 h 1183"/>
                <a:gd name="T96" fmla="*/ 30 w 671"/>
                <a:gd name="T97" fmla="*/ 355 h 1183"/>
                <a:gd name="T98" fmla="*/ 80 w 671"/>
                <a:gd name="T99" fmla="*/ 427 h 1183"/>
                <a:gd name="T100" fmla="*/ 150 w 671"/>
                <a:gd name="T101" fmla="*/ 452 h 1183"/>
                <a:gd name="T102" fmla="*/ 154 w 671"/>
                <a:gd name="T103" fmla="*/ 465 h 1183"/>
                <a:gd name="T104" fmla="*/ 67 w 671"/>
                <a:gd name="T105" fmla="*/ 492 h 1183"/>
                <a:gd name="T106" fmla="*/ 4 w 671"/>
                <a:gd name="T107" fmla="*/ 543 h 1183"/>
                <a:gd name="T108" fmla="*/ 36 w 671"/>
                <a:gd name="T109" fmla="*/ 606 h 1183"/>
                <a:gd name="T110" fmla="*/ 135 w 671"/>
                <a:gd name="T111" fmla="*/ 619 h 1183"/>
                <a:gd name="T112" fmla="*/ 238 w 671"/>
                <a:gd name="T113" fmla="*/ 606 h 1183"/>
                <a:gd name="T114" fmla="*/ 544 w 671"/>
                <a:gd name="T115" fmla="*/ 1161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1" h="1183">
                  <a:moveTo>
                    <a:pt x="544" y="1161"/>
                  </a:moveTo>
                  <a:lnTo>
                    <a:pt x="317" y="524"/>
                  </a:lnTo>
                  <a:lnTo>
                    <a:pt x="314" y="524"/>
                  </a:lnTo>
                  <a:lnTo>
                    <a:pt x="306" y="526"/>
                  </a:lnTo>
                  <a:lnTo>
                    <a:pt x="300" y="528"/>
                  </a:lnTo>
                  <a:lnTo>
                    <a:pt x="297" y="530"/>
                  </a:lnTo>
                  <a:lnTo>
                    <a:pt x="291" y="534"/>
                  </a:lnTo>
                  <a:lnTo>
                    <a:pt x="283" y="537"/>
                  </a:lnTo>
                  <a:lnTo>
                    <a:pt x="274" y="539"/>
                  </a:lnTo>
                  <a:lnTo>
                    <a:pt x="266" y="543"/>
                  </a:lnTo>
                  <a:lnTo>
                    <a:pt x="259" y="545"/>
                  </a:lnTo>
                  <a:lnTo>
                    <a:pt x="249" y="549"/>
                  </a:lnTo>
                  <a:lnTo>
                    <a:pt x="239" y="553"/>
                  </a:lnTo>
                  <a:lnTo>
                    <a:pt x="230" y="556"/>
                  </a:lnTo>
                  <a:lnTo>
                    <a:pt x="219" y="558"/>
                  </a:lnTo>
                  <a:lnTo>
                    <a:pt x="209" y="562"/>
                  </a:lnTo>
                  <a:lnTo>
                    <a:pt x="198" y="564"/>
                  </a:lnTo>
                  <a:lnTo>
                    <a:pt x="188" y="566"/>
                  </a:lnTo>
                  <a:lnTo>
                    <a:pt x="175" y="568"/>
                  </a:lnTo>
                  <a:lnTo>
                    <a:pt x="165" y="570"/>
                  </a:lnTo>
                  <a:lnTo>
                    <a:pt x="154" y="572"/>
                  </a:lnTo>
                  <a:lnTo>
                    <a:pt x="143" y="572"/>
                  </a:lnTo>
                  <a:lnTo>
                    <a:pt x="133" y="572"/>
                  </a:lnTo>
                  <a:lnTo>
                    <a:pt x="124" y="574"/>
                  </a:lnTo>
                  <a:lnTo>
                    <a:pt x="114" y="572"/>
                  </a:lnTo>
                  <a:lnTo>
                    <a:pt x="103" y="570"/>
                  </a:lnTo>
                  <a:lnTo>
                    <a:pt x="93" y="568"/>
                  </a:lnTo>
                  <a:lnTo>
                    <a:pt x="87" y="566"/>
                  </a:lnTo>
                  <a:lnTo>
                    <a:pt x="78" y="562"/>
                  </a:lnTo>
                  <a:lnTo>
                    <a:pt x="72" y="558"/>
                  </a:lnTo>
                  <a:lnTo>
                    <a:pt x="65" y="553"/>
                  </a:lnTo>
                  <a:lnTo>
                    <a:pt x="61" y="547"/>
                  </a:lnTo>
                  <a:lnTo>
                    <a:pt x="59" y="545"/>
                  </a:lnTo>
                  <a:lnTo>
                    <a:pt x="61" y="543"/>
                  </a:lnTo>
                  <a:lnTo>
                    <a:pt x="61" y="539"/>
                  </a:lnTo>
                  <a:lnTo>
                    <a:pt x="67" y="536"/>
                  </a:lnTo>
                  <a:lnTo>
                    <a:pt x="72" y="532"/>
                  </a:lnTo>
                  <a:lnTo>
                    <a:pt x="82" y="528"/>
                  </a:lnTo>
                  <a:lnTo>
                    <a:pt x="84" y="524"/>
                  </a:lnTo>
                  <a:lnTo>
                    <a:pt x="91" y="522"/>
                  </a:lnTo>
                  <a:lnTo>
                    <a:pt x="97" y="518"/>
                  </a:lnTo>
                  <a:lnTo>
                    <a:pt x="106" y="517"/>
                  </a:lnTo>
                  <a:lnTo>
                    <a:pt x="114" y="513"/>
                  </a:lnTo>
                  <a:lnTo>
                    <a:pt x="124" y="511"/>
                  </a:lnTo>
                  <a:lnTo>
                    <a:pt x="129" y="509"/>
                  </a:lnTo>
                  <a:lnTo>
                    <a:pt x="135" y="507"/>
                  </a:lnTo>
                  <a:lnTo>
                    <a:pt x="141" y="505"/>
                  </a:lnTo>
                  <a:lnTo>
                    <a:pt x="148" y="505"/>
                  </a:lnTo>
                  <a:lnTo>
                    <a:pt x="154" y="503"/>
                  </a:lnTo>
                  <a:lnTo>
                    <a:pt x="160" y="501"/>
                  </a:lnTo>
                  <a:lnTo>
                    <a:pt x="165" y="498"/>
                  </a:lnTo>
                  <a:lnTo>
                    <a:pt x="173" y="498"/>
                  </a:lnTo>
                  <a:lnTo>
                    <a:pt x="181" y="496"/>
                  </a:lnTo>
                  <a:lnTo>
                    <a:pt x="188" y="494"/>
                  </a:lnTo>
                  <a:lnTo>
                    <a:pt x="196" y="492"/>
                  </a:lnTo>
                  <a:lnTo>
                    <a:pt x="205" y="490"/>
                  </a:lnTo>
                  <a:lnTo>
                    <a:pt x="213" y="486"/>
                  </a:lnTo>
                  <a:lnTo>
                    <a:pt x="222" y="486"/>
                  </a:lnTo>
                  <a:lnTo>
                    <a:pt x="232" y="484"/>
                  </a:lnTo>
                  <a:lnTo>
                    <a:pt x="243" y="482"/>
                  </a:lnTo>
                  <a:lnTo>
                    <a:pt x="253" y="479"/>
                  </a:lnTo>
                  <a:lnTo>
                    <a:pt x="264" y="479"/>
                  </a:lnTo>
                  <a:lnTo>
                    <a:pt x="274" y="477"/>
                  </a:lnTo>
                  <a:lnTo>
                    <a:pt x="287" y="475"/>
                  </a:lnTo>
                  <a:lnTo>
                    <a:pt x="287" y="439"/>
                  </a:lnTo>
                  <a:lnTo>
                    <a:pt x="283" y="437"/>
                  </a:lnTo>
                  <a:lnTo>
                    <a:pt x="276" y="435"/>
                  </a:lnTo>
                  <a:lnTo>
                    <a:pt x="270" y="433"/>
                  </a:lnTo>
                  <a:lnTo>
                    <a:pt x="264" y="431"/>
                  </a:lnTo>
                  <a:lnTo>
                    <a:pt x="257" y="431"/>
                  </a:lnTo>
                  <a:lnTo>
                    <a:pt x="249" y="429"/>
                  </a:lnTo>
                  <a:lnTo>
                    <a:pt x="238" y="425"/>
                  </a:lnTo>
                  <a:lnTo>
                    <a:pt x="230" y="423"/>
                  </a:lnTo>
                  <a:lnTo>
                    <a:pt x="219" y="422"/>
                  </a:lnTo>
                  <a:lnTo>
                    <a:pt x="209" y="420"/>
                  </a:lnTo>
                  <a:lnTo>
                    <a:pt x="198" y="416"/>
                  </a:lnTo>
                  <a:lnTo>
                    <a:pt x="188" y="414"/>
                  </a:lnTo>
                  <a:lnTo>
                    <a:pt x="179" y="410"/>
                  </a:lnTo>
                  <a:lnTo>
                    <a:pt x="169" y="408"/>
                  </a:lnTo>
                  <a:lnTo>
                    <a:pt x="158" y="404"/>
                  </a:lnTo>
                  <a:lnTo>
                    <a:pt x="148" y="401"/>
                  </a:lnTo>
                  <a:lnTo>
                    <a:pt x="137" y="397"/>
                  </a:lnTo>
                  <a:lnTo>
                    <a:pt x="129" y="395"/>
                  </a:lnTo>
                  <a:lnTo>
                    <a:pt x="120" y="389"/>
                  </a:lnTo>
                  <a:lnTo>
                    <a:pt x="110" y="387"/>
                  </a:lnTo>
                  <a:lnTo>
                    <a:pt x="103" y="382"/>
                  </a:lnTo>
                  <a:lnTo>
                    <a:pt x="97" y="378"/>
                  </a:lnTo>
                  <a:lnTo>
                    <a:pt x="89" y="374"/>
                  </a:lnTo>
                  <a:lnTo>
                    <a:pt x="86" y="370"/>
                  </a:lnTo>
                  <a:lnTo>
                    <a:pt x="82" y="366"/>
                  </a:lnTo>
                  <a:lnTo>
                    <a:pt x="80" y="363"/>
                  </a:lnTo>
                  <a:lnTo>
                    <a:pt x="78" y="355"/>
                  </a:lnTo>
                  <a:lnTo>
                    <a:pt x="84" y="347"/>
                  </a:lnTo>
                  <a:lnTo>
                    <a:pt x="82" y="344"/>
                  </a:lnTo>
                  <a:lnTo>
                    <a:pt x="84" y="336"/>
                  </a:lnTo>
                  <a:lnTo>
                    <a:pt x="87" y="330"/>
                  </a:lnTo>
                  <a:lnTo>
                    <a:pt x="91" y="327"/>
                  </a:lnTo>
                  <a:lnTo>
                    <a:pt x="97" y="321"/>
                  </a:lnTo>
                  <a:lnTo>
                    <a:pt x="106" y="317"/>
                  </a:lnTo>
                  <a:lnTo>
                    <a:pt x="108" y="313"/>
                  </a:lnTo>
                  <a:lnTo>
                    <a:pt x="116" y="313"/>
                  </a:lnTo>
                  <a:lnTo>
                    <a:pt x="122" y="309"/>
                  </a:lnTo>
                  <a:lnTo>
                    <a:pt x="129" y="309"/>
                  </a:lnTo>
                  <a:lnTo>
                    <a:pt x="137" y="309"/>
                  </a:lnTo>
                  <a:lnTo>
                    <a:pt x="144" y="309"/>
                  </a:lnTo>
                  <a:lnTo>
                    <a:pt x="156" y="309"/>
                  </a:lnTo>
                  <a:lnTo>
                    <a:pt x="165" y="311"/>
                  </a:lnTo>
                  <a:lnTo>
                    <a:pt x="171" y="311"/>
                  </a:lnTo>
                  <a:lnTo>
                    <a:pt x="177" y="311"/>
                  </a:lnTo>
                  <a:lnTo>
                    <a:pt x="182" y="313"/>
                  </a:lnTo>
                  <a:lnTo>
                    <a:pt x="190" y="315"/>
                  </a:lnTo>
                  <a:lnTo>
                    <a:pt x="196" y="315"/>
                  </a:lnTo>
                  <a:lnTo>
                    <a:pt x="203" y="317"/>
                  </a:lnTo>
                  <a:lnTo>
                    <a:pt x="211" y="317"/>
                  </a:lnTo>
                  <a:lnTo>
                    <a:pt x="219" y="321"/>
                  </a:lnTo>
                  <a:lnTo>
                    <a:pt x="224" y="323"/>
                  </a:lnTo>
                  <a:lnTo>
                    <a:pt x="234" y="325"/>
                  </a:lnTo>
                  <a:lnTo>
                    <a:pt x="241" y="327"/>
                  </a:lnTo>
                  <a:lnTo>
                    <a:pt x="251" y="330"/>
                  </a:lnTo>
                  <a:lnTo>
                    <a:pt x="260" y="332"/>
                  </a:lnTo>
                  <a:lnTo>
                    <a:pt x="270" y="336"/>
                  </a:lnTo>
                  <a:lnTo>
                    <a:pt x="279" y="340"/>
                  </a:lnTo>
                  <a:lnTo>
                    <a:pt x="291" y="344"/>
                  </a:lnTo>
                  <a:lnTo>
                    <a:pt x="308" y="321"/>
                  </a:lnTo>
                  <a:lnTo>
                    <a:pt x="306" y="317"/>
                  </a:lnTo>
                  <a:lnTo>
                    <a:pt x="300" y="311"/>
                  </a:lnTo>
                  <a:lnTo>
                    <a:pt x="297" y="304"/>
                  </a:lnTo>
                  <a:lnTo>
                    <a:pt x="293" y="300"/>
                  </a:lnTo>
                  <a:lnTo>
                    <a:pt x="289" y="292"/>
                  </a:lnTo>
                  <a:lnTo>
                    <a:pt x="285" y="287"/>
                  </a:lnTo>
                  <a:lnTo>
                    <a:pt x="278" y="277"/>
                  </a:lnTo>
                  <a:lnTo>
                    <a:pt x="272" y="268"/>
                  </a:lnTo>
                  <a:lnTo>
                    <a:pt x="266" y="258"/>
                  </a:lnTo>
                  <a:lnTo>
                    <a:pt x="260" y="249"/>
                  </a:lnTo>
                  <a:lnTo>
                    <a:pt x="253" y="239"/>
                  </a:lnTo>
                  <a:lnTo>
                    <a:pt x="249" y="228"/>
                  </a:lnTo>
                  <a:lnTo>
                    <a:pt x="241" y="218"/>
                  </a:lnTo>
                  <a:lnTo>
                    <a:pt x="236" y="207"/>
                  </a:lnTo>
                  <a:lnTo>
                    <a:pt x="230" y="195"/>
                  </a:lnTo>
                  <a:lnTo>
                    <a:pt x="222" y="184"/>
                  </a:lnTo>
                  <a:lnTo>
                    <a:pt x="217" y="173"/>
                  </a:lnTo>
                  <a:lnTo>
                    <a:pt x="213" y="163"/>
                  </a:lnTo>
                  <a:lnTo>
                    <a:pt x="207" y="152"/>
                  </a:lnTo>
                  <a:lnTo>
                    <a:pt x="203" y="142"/>
                  </a:lnTo>
                  <a:lnTo>
                    <a:pt x="200" y="133"/>
                  </a:lnTo>
                  <a:lnTo>
                    <a:pt x="198" y="123"/>
                  </a:lnTo>
                  <a:lnTo>
                    <a:pt x="194" y="114"/>
                  </a:lnTo>
                  <a:lnTo>
                    <a:pt x="192" y="104"/>
                  </a:lnTo>
                  <a:lnTo>
                    <a:pt x="192" y="97"/>
                  </a:lnTo>
                  <a:lnTo>
                    <a:pt x="192" y="91"/>
                  </a:lnTo>
                  <a:lnTo>
                    <a:pt x="192" y="83"/>
                  </a:lnTo>
                  <a:lnTo>
                    <a:pt x="196" y="80"/>
                  </a:lnTo>
                  <a:lnTo>
                    <a:pt x="198" y="74"/>
                  </a:lnTo>
                  <a:lnTo>
                    <a:pt x="203" y="72"/>
                  </a:lnTo>
                  <a:lnTo>
                    <a:pt x="205" y="72"/>
                  </a:lnTo>
                  <a:lnTo>
                    <a:pt x="209" y="76"/>
                  </a:lnTo>
                  <a:lnTo>
                    <a:pt x="213" y="78"/>
                  </a:lnTo>
                  <a:lnTo>
                    <a:pt x="219" y="83"/>
                  </a:lnTo>
                  <a:lnTo>
                    <a:pt x="224" y="91"/>
                  </a:lnTo>
                  <a:lnTo>
                    <a:pt x="232" y="100"/>
                  </a:lnTo>
                  <a:lnTo>
                    <a:pt x="236" y="104"/>
                  </a:lnTo>
                  <a:lnTo>
                    <a:pt x="239" y="112"/>
                  </a:lnTo>
                  <a:lnTo>
                    <a:pt x="245" y="118"/>
                  </a:lnTo>
                  <a:lnTo>
                    <a:pt x="251" y="125"/>
                  </a:lnTo>
                  <a:lnTo>
                    <a:pt x="255" y="133"/>
                  </a:lnTo>
                  <a:lnTo>
                    <a:pt x="260" y="144"/>
                  </a:lnTo>
                  <a:lnTo>
                    <a:pt x="266" y="152"/>
                  </a:lnTo>
                  <a:lnTo>
                    <a:pt x="274" y="165"/>
                  </a:lnTo>
                  <a:lnTo>
                    <a:pt x="278" y="169"/>
                  </a:lnTo>
                  <a:lnTo>
                    <a:pt x="279" y="175"/>
                  </a:lnTo>
                  <a:lnTo>
                    <a:pt x="283" y="180"/>
                  </a:lnTo>
                  <a:lnTo>
                    <a:pt x="287" y="188"/>
                  </a:lnTo>
                  <a:lnTo>
                    <a:pt x="291" y="194"/>
                  </a:lnTo>
                  <a:lnTo>
                    <a:pt x="295" y="201"/>
                  </a:lnTo>
                  <a:lnTo>
                    <a:pt x="298" y="209"/>
                  </a:lnTo>
                  <a:lnTo>
                    <a:pt x="302" y="218"/>
                  </a:lnTo>
                  <a:lnTo>
                    <a:pt x="306" y="224"/>
                  </a:lnTo>
                  <a:lnTo>
                    <a:pt x="310" y="233"/>
                  </a:lnTo>
                  <a:lnTo>
                    <a:pt x="314" y="241"/>
                  </a:lnTo>
                  <a:lnTo>
                    <a:pt x="319" y="249"/>
                  </a:lnTo>
                  <a:lnTo>
                    <a:pt x="323" y="258"/>
                  </a:lnTo>
                  <a:lnTo>
                    <a:pt x="329" y="268"/>
                  </a:lnTo>
                  <a:lnTo>
                    <a:pt x="333" y="279"/>
                  </a:lnTo>
                  <a:lnTo>
                    <a:pt x="338" y="289"/>
                  </a:lnTo>
                  <a:lnTo>
                    <a:pt x="374" y="270"/>
                  </a:lnTo>
                  <a:lnTo>
                    <a:pt x="374" y="268"/>
                  </a:lnTo>
                  <a:lnTo>
                    <a:pt x="374" y="264"/>
                  </a:lnTo>
                  <a:lnTo>
                    <a:pt x="378" y="258"/>
                  </a:lnTo>
                  <a:lnTo>
                    <a:pt x="380" y="252"/>
                  </a:lnTo>
                  <a:lnTo>
                    <a:pt x="384" y="245"/>
                  </a:lnTo>
                  <a:lnTo>
                    <a:pt x="388" y="237"/>
                  </a:lnTo>
                  <a:lnTo>
                    <a:pt x="393" y="228"/>
                  </a:lnTo>
                  <a:lnTo>
                    <a:pt x="399" y="220"/>
                  </a:lnTo>
                  <a:lnTo>
                    <a:pt x="405" y="213"/>
                  </a:lnTo>
                  <a:lnTo>
                    <a:pt x="411" y="205"/>
                  </a:lnTo>
                  <a:lnTo>
                    <a:pt x="418" y="199"/>
                  </a:lnTo>
                  <a:lnTo>
                    <a:pt x="424" y="194"/>
                  </a:lnTo>
                  <a:lnTo>
                    <a:pt x="431" y="190"/>
                  </a:lnTo>
                  <a:lnTo>
                    <a:pt x="439" y="190"/>
                  </a:lnTo>
                  <a:lnTo>
                    <a:pt x="447" y="192"/>
                  </a:lnTo>
                  <a:lnTo>
                    <a:pt x="456" y="195"/>
                  </a:lnTo>
                  <a:lnTo>
                    <a:pt x="460" y="201"/>
                  </a:lnTo>
                  <a:lnTo>
                    <a:pt x="464" y="211"/>
                  </a:lnTo>
                  <a:lnTo>
                    <a:pt x="462" y="216"/>
                  </a:lnTo>
                  <a:lnTo>
                    <a:pt x="462" y="222"/>
                  </a:lnTo>
                  <a:lnTo>
                    <a:pt x="460" y="228"/>
                  </a:lnTo>
                  <a:lnTo>
                    <a:pt x="460" y="235"/>
                  </a:lnTo>
                  <a:lnTo>
                    <a:pt x="456" y="243"/>
                  </a:lnTo>
                  <a:lnTo>
                    <a:pt x="452" y="249"/>
                  </a:lnTo>
                  <a:lnTo>
                    <a:pt x="449" y="256"/>
                  </a:lnTo>
                  <a:lnTo>
                    <a:pt x="447" y="264"/>
                  </a:lnTo>
                  <a:lnTo>
                    <a:pt x="443" y="271"/>
                  </a:lnTo>
                  <a:lnTo>
                    <a:pt x="437" y="279"/>
                  </a:lnTo>
                  <a:lnTo>
                    <a:pt x="433" y="287"/>
                  </a:lnTo>
                  <a:lnTo>
                    <a:pt x="430" y="296"/>
                  </a:lnTo>
                  <a:lnTo>
                    <a:pt x="424" y="302"/>
                  </a:lnTo>
                  <a:lnTo>
                    <a:pt x="420" y="309"/>
                  </a:lnTo>
                  <a:lnTo>
                    <a:pt x="414" y="315"/>
                  </a:lnTo>
                  <a:lnTo>
                    <a:pt x="409" y="323"/>
                  </a:lnTo>
                  <a:lnTo>
                    <a:pt x="403" y="330"/>
                  </a:lnTo>
                  <a:lnTo>
                    <a:pt x="399" y="336"/>
                  </a:lnTo>
                  <a:lnTo>
                    <a:pt x="395" y="342"/>
                  </a:lnTo>
                  <a:lnTo>
                    <a:pt x="392" y="349"/>
                  </a:lnTo>
                  <a:lnTo>
                    <a:pt x="384" y="357"/>
                  </a:lnTo>
                  <a:lnTo>
                    <a:pt x="378" y="365"/>
                  </a:lnTo>
                  <a:lnTo>
                    <a:pt x="374" y="370"/>
                  </a:lnTo>
                  <a:lnTo>
                    <a:pt x="374" y="374"/>
                  </a:lnTo>
                  <a:lnTo>
                    <a:pt x="374" y="374"/>
                  </a:lnTo>
                  <a:lnTo>
                    <a:pt x="374" y="378"/>
                  </a:lnTo>
                  <a:lnTo>
                    <a:pt x="374" y="382"/>
                  </a:lnTo>
                  <a:lnTo>
                    <a:pt x="376" y="387"/>
                  </a:lnTo>
                  <a:lnTo>
                    <a:pt x="378" y="391"/>
                  </a:lnTo>
                  <a:lnTo>
                    <a:pt x="380" y="399"/>
                  </a:lnTo>
                  <a:lnTo>
                    <a:pt x="380" y="404"/>
                  </a:lnTo>
                  <a:lnTo>
                    <a:pt x="382" y="410"/>
                  </a:lnTo>
                  <a:lnTo>
                    <a:pt x="382" y="418"/>
                  </a:lnTo>
                  <a:lnTo>
                    <a:pt x="386" y="427"/>
                  </a:lnTo>
                  <a:lnTo>
                    <a:pt x="388" y="437"/>
                  </a:lnTo>
                  <a:lnTo>
                    <a:pt x="390" y="446"/>
                  </a:lnTo>
                  <a:lnTo>
                    <a:pt x="392" y="456"/>
                  </a:lnTo>
                  <a:lnTo>
                    <a:pt x="395" y="467"/>
                  </a:lnTo>
                  <a:lnTo>
                    <a:pt x="397" y="477"/>
                  </a:lnTo>
                  <a:lnTo>
                    <a:pt x="399" y="490"/>
                  </a:lnTo>
                  <a:lnTo>
                    <a:pt x="403" y="501"/>
                  </a:lnTo>
                  <a:lnTo>
                    <a:pt x="407" y="513"/>
                  </a:lnTo>
                  <a:lnTo>
                    <a:pt x="409" y="526"/>
                  </a:lnTo>
                  <a:lnTo>
                    <a:pt x="412" y="539"/>
                  </a:lnTo>
                  <a:lnTo>
                    <a:pt x="416" y="553"/>
                  </a:lnTo>
                  <a:lnTo>
                    <a:pt x="420" y="570"/>
                  </a:lnTo>
                  <a:lnTo>
                    <a:pt x="424" y="583"/>
                  </a:lnTo>
                  <a:lnTo>
                    <a:pt x="428" y="598"/>
                  </a:lnTo>
                  <a:lnTo>
                    <a:pt x="431" y="612"/>
                  </a:lnTo>
                  <a:lnTo>
                    <a:pt x="435" y="627"/>
                  </a:lnTo>
                  <a:lnTo>
                    <a:pt x="439" y="644"/>
                  </a:lnTo>
                  <a:lnTo>
                    <a:pt x="443" y="659"/>
                  </a:lnTo>
                  <a:lnTo>
                    <a:pt x="449" y="676"/>
                  </a:lnTo>
                  <a:lnTo>
                    <a:pt x="454" y="693"/>
                  </a:lnTo>
                  <a:lnTo>
                    <a:pt x="456" y="708"/>
                  </a:lnTo>
                  <a:lnTo>
                    <a:pt x="462" y="726"/>
                  </a:lnTo>
                  <a:lnTo>
                    <a:pt x="466" y="741"/>
                  </a:lnTo>
                  <a:lnTo>
                    <a:pt x="471" y="758"/>
                  </a:lnTo>
                  <a:lnTo>
                    <a:pt x="475" y="775"/>
                  </a:lnTo>
                  <a:lnTo>
                    <a:pt x="481" y="792"/>
                  </a:lnTo>
                  <a:lnTo>
                    <a:pt x="485" y="809"/>
                  </a:lnTo>
                  <a:lnTo>
                    <a:pt x="490" y="826"/>
                  </a:lnTo>
                  <a:lnTo>
                    <a:pt x="496" y="843"/>
                  </a:lnTo>
                  <a:lnTo>
                    <a:pt x="502" y="860"/>
                  </a:lnTo>
                  <a:lnTo>
                    <a:pt x="506" y="876"/>
                  </a:lnTo>
                  <a:lnTo>
                    <a:pt x="511" y="893"/>
                  </a:lnTo>
                  <a:lnTo>
                    <a:pt x="515" y="910"/>
                  </a:lnTo>
                  <a:lnTo>
                    <a:pt x="523" y="925"/>
                  </a:lnTo>
                  <a:lnTo>
                    <a:pt x="527" y="942"/>
                  </a:lnTo>
                  <a:lnTo>
                    <a:pt x="532" y="959"/>
                  </a:lnTo>
                  <a:lnTo>
                    <a:pt x="538" y="974"/>
                  </a:lnTo>
                  <a:lnTo>
                    <a:pt x="544" y="990"/>
                  </a:lnTo>
                  <a:lnTo>
                    <a:pt x="549" y="1005"/>
                  </a:lnTo>
                  <a:lnTo>
                    <a:pt x="555" y="1020"/>
                  </a:lnTo>
                  <a:lnTo>
                    <a:pt x="559" y="1035"/>
                  </a:lnTo>
                  <a:lnTo>
                    <a:pt x="565" y="1050"/>
                  </a:lnTo>
                  <a:lnTo>
                    <a:pt x="570" y="1066"/>
                  </a:lnTo>
                  <a:lnTo>
                    <a:pt x="578" y="1081"/>
                  </a:lnTo>
                  <a:lnTo>
                    <a:pt x="582" y="1094"/>
                  </a:lnTo>
                  <a:lnTo>
                    <a:pt x="587" y="1107"/>
                  </a:lnTo>
                  <a:lnTo>
                    <a:pt x="593" y="1121"/>
                  </a:lnTo>
                  <a:lnTo>
                    <a:pt x="599" y="1134"/>
                  </a:lnTo>
                  <a:lnTo>
                    <a:pt x="604" y="1145"/>
                  </a:lnTo>
                  <a:lnTo>
                    <a:pt x="610" y="1157"/>
                  </a:lnTo>
                  <a:lnTo>
                    <a:pt x="616" y="1168"/>
                  </a:lnTo>
                  <a:lnTo>
                    <a:pt x="622" y="1180"/>
                  </a:lnTo>
                  <a:lnTo>
                    <a:pt x="671" y="1183"/>
                  </a:lnTo>
                  <a:lnTo>
                    <a:pt x="669" y="1182"/>
                  </a:lnTo>
                  <a:lnTo>
                    <a:pt x="667" y="1178"/>
                  </a:lnTo>
                  <a:lnTo>
                    <a:pt x="665" y="1172"/>
                  </a:lnTo>
                  <a:lnTo>
                    <a:pt x="662" y="1164"/>
                  </a:lnTo>
                  <a:lnTo>
                    <a:pt x="660" y="1159"/>
                  </a:lnTo>
                  <a:lnTo>
                    <a:pt x="658" y="1153"/>
                  </a:lnTo>
                  <a:lnTo>
                    <a:pt x="654" y="1147"/>
                  </a:lnTo>
                  <a:lnTo>
                    <a:pt x="652" y="1142"/>
                  </a:lnTo>
                  <a:lnTo>
                    <a:pt x="648" y="1134"/>
                  </a:lnTo>
                  <a:lnTo>
                    <a:pt x="646" y="1128"/>
                  </a:lnTo>
                  <a:lnTo>
                    <a:pt x="643" y="1121"/>
                  </a:lnTo>
                  <a:lnTo>
                    <a:pt x="641" y="1113"/>
                  </a:lnTo>
                  <a:lnTo>
                    <a:pt x="635" y="1104"/>
                  </a:lnTo>
                  <a:lnTo>
                    <a:pt x="633" y="1094"/>
                  </a:lnTo>
                  <a:lnTo>
                    <a:pt x="627" y="1085"/>
                  </a:lnTo>
                  <a:lnTo>
                    <a:pt x="625" y="1075"/>
                  </a:lnTo>
                  <a:lnTo>
                    <a:pt x="620" y="1064"/>
                  </a:lnTo>
                  <a:lnTo>
                    <a:pt x="616" y="1054"/>
                  </a:lnTo>
                  <a:lnTo>
                    <a:pt x="612" y="1043"/>
                  </a:lnTo>
                  <a:lnTo>
                    <a:pt x="608" y="1031"/>
                  </a:lnTo>
                  <a:lnTo>
                    <a:pt x="603" y="1020"/>
                  </a:lnTo>
                  <a:lnTo>
                    <a:pt x="599" y="1009"/>
                  </a:lnTo>
                  <a:lnTo>
                    <a:pt x="593" y="995"/>
                  </a:lnTo>
                  <a:lnTo>
                    <a:pt x="589" y="982"/>
                  </a:lnTo>
                  <a:lnTo>
                    <a:pt x="584" y="969"/>
                  </a:lnTo>
                  <a:lnTo>
                    <a:pt x="580" y="955"/>
                  </a:lnTo>
                  <a:lnTo>
                    <a:pt x="576" y="942"/>
                  </a:lnTo>
                  <a:lnTo>
                    <a:pt x="570" y="929"/>
                  </a:lnTo>
                  <a:lnTo>
                    <a:pt x="565" y="914"/>
                  </a:lnTo>
                  <a:lnTo>
                    <a:pt x="559" y="898"/>
                  </a:lnTo>
                  <a:lnTo>
                    <a:pt x="553" y="883"/>
                  </a:lnTo>
                  <a:lnTo>
                    <a:pt x="549" y="868"/>
                  </a:lnTo>
                  <a:lnTo>
                    <a:pt x="544" y="851"/>
                  </a:lnTo>
                  <a:lnTo>
                    <a:pt x="538" y="836"/>
                  </a:lnTo>
                  <a:lnTo>
                    <a:pt x="532" y="821"/>
                  </a:lnTo>
                  <a:lnTo>
                    <a:pt x="528" y="805"/>
                  </a:lnTo>
                  <a:lnTo>
                    <a:pt x="523" y="788"/>
                  </a:lnTo>
                  <a:lnTo>
                    <a:pt x="517" y="771"/>
                  </a:lnTo>
                  <a:lnTo>
                    <a:pt x="511" y="754"/>
                  </a:lnTo>
                  <a:lnTo>
                    <a:pt x="508" y="739"/>
                  </a:lnTo>
                  <a:lnTo>
                    <a:pt x="502" y="720"/>
                  </a:lnTo>
                  <a:lnTo>
                    <a:pt x="498" y="705"/>
                  </a:lnTo>
                  <a:lnTo>
                    <a:pt x="492" y="686"/>
                  </a:lnTo>
                  <a:lnTo>
                    <a:pt x="489" y="669"/>
                  </a:lnTo>
                  <a:lnTo>
                    <a:pt x="483" y="651"/>
                  </a:lnTo>
                  <a:lnTo>
                    <a:pt x="479" y="632"/>
                  </a:lnTo>
                  <a:lnTo>
                    <a:pt x="473" y="615"/>
                  </a:lnTo>
                  <a:lnTo>
                    <a:pt x="470" y="598"/>
                  </a:lnTo>
                  <a:lnTo>
                    <a:pt x="464" y="579"/>
                  </a:lnTo>
                  <a:lnTo>
                    <a:pt x="460" y="562"/>
                  </a:lnTo>
                  <a:lnTo>
                    <a:pt x="456" y="543"/>
                  </a:lnTo>
                  <a:lnTo>
                    <a:pt x="452" y="526"/>
                  </a:lnTo>
                  <a:lnTo>
                    <a:pt x="449" y="507"/>
                  </a:lnTo>
                  <a:lnTo>
                    <a:pt x="445" y="488"/>
                  </a:lnTo>
                  <a:lnTo>
                    <a:pt x="441" y="469"/>
                  </a:lnTo>
                  <a:lnTo>
                    <a:pt x="437" y="452"/>
                  </a:lnTo>
                  <a:lnTo>
                    <a:pt x="433" y="433"/>
                  </a:lnTo>
                  <a:lnTo>
                    <a:pt x="430" y="416"/>
                  </a:lnTo>
                  <a:lnTo>
                    <a:pt x="428" y="397"/>
                  </a:lnTo>
                  <a:lnTo>
                    <a:pt x="426" y="378"/>
                  </a:lnTo>
                  <a:lnTo>
                    <a:pt x="426" y="376"/>
                  </a:lnTo>
                  <a:lnTo>
                    <a:pt x="430" y="370"/>
                  </a:lnTo>
                  <a:lnTo>
                    <a:pt x="435" y="363"/>
                  </a:lnTo>
                  <a:lnTo>
                    <a:pt x="445" y="353"/>
                  </a:lnTo>
                  <a:lnTo>
                    <a:pt x="449" y="347"/>
                  </a:lnTo>
                  <a:lnTo>
                    <a:pt x="452" y="340"/>
                  </a:lnTo>
                  <a:lnTo>
                    <a:pt x="456" y="332"/>
                  </a:lnTo>
                  <a:lnTo>
                    <a:pt x="462" y="327"/>
                  </a:lnTo>
                  <a:lnTo>
                    <a:pt x="468" y="317"/>
                  </a:lnTo>
                  <a:lnTo>
                    <a:pt x="471" y="309"/>
                  </a:lnTo>
                  <a:lnTo>
                    <a:pt x="477" y="302"/>
                  </a:lnTo>
                  <a:lnTo>
                    <a:pt x="483" y="294"/>
                  </a:lnTo>
                  <a:lnTo>
                    <a:pt x="487" y="283"/>
                  </a:lnTo>
                  <a:lnTo>
                    <a:pt x="490" y="275"/>
                  </a:lnTo>
                  <a:lnTo>
                    <a:pt x="496" y="266"/>
                  </a:lnTo>
                  <a:lnTo>
                    <a:pt x="500" y="256"/>
                  </a:lnTo>
                  <a:lnTo>
                    <a:pt x="502" y="247"/>
                  </a:lnTo>
                  <a:lnTo>
                    <a:pt x="506" y="237"/>
                  </a:lnTo>
                  <a:lnTo>
                    <a:pt x="508" y="228"/>
                  </a:lnTo>
                  <a:lnTo>
                    <a:pt x="509" y="218"/>
                  </a:lnTo>
                  <a:lnTo>
                    <a:pt x="509" y="209"/>
                  </a:lnTo>
                  <a:lnTo>
                    <a:pt x="511" y="199"/>
                  </a:lnTo>
                  <a:lnTo>
                    <a:pt x="509" y="190"/>
                  </a:lnTo>
                  <a:lnTo>
                    <a:pt x="509" y="180"/>
                  </a:lnTo>
                  <a:lnTo>
                    <a:pt x="508" y="173"/>
                  </a:lnTo>
                  <a:lnTo>
                    <a:pt x="504" y="165"/>
                  </a:lnTo>
                  <a:lnTo>
                    <a:pt x="500" y="156"/>
                  </a:lnTo>
                  <a:lnTo>
                    <a:pt x="496" y="150"/>
                  </a:lnTo>
                  <a:lnTo>
                    <a:pt x="496" y="148"/>
                  </a:lnTo>
                  <a:lnTo>
                    <a:pt x="492" y="146"/>
                  </a:lnTo>
                  <a:lnTo>
                    <a:pt x="489" y="144"/>
                  </a:lnTo>
                  <a:lnTo>
                    <a:pt x="483" y="144"/>
                  </a:lnTo>
                  <a:lnTo>
                    <a:pt x="475" y="140"/>
                  </a:lnTo>
                  <a:lnTo>
                    <a:pt x="470" y="140"/>
                  </a:lnTo>
                  <a:lnTo>
                    <a:pt x="460" y="140"/>
                  </a:lnTo>
                  <a:lnTo>
                    <a:pt x="451" y="140"/>
                  </a:lnTo>
                  <a:lnTo>
                    <a:pt x="441" y="140"/>
                  </a:lnTo>
                  <a:lnTo>
                    <a:pt x="430" y="146"/>
                  </a:lnTo>
                  <a:lnTo>
                    <a:pt x="416" y="150"/>
                  </a:lnTo>
                  <a:lnTo>
                    <a:pt x="407" y="157"/>
                  </a:lnTo>
                  <a:lnTo>
                    <a:pt x="399" y="159"/>
                  </a:lnTo>
                  <a:lnTo>
                    <a:pt x="393" y="165"/>
                  </a:lnTo>
                  <a:lnTo>
                    <a:pt x="386" y="171"/>
                  </a:lnTo>
                  <a:lnTo>
                    <a:pt x="380" y="176"/>
                  </a:lnTo>
                  <a:lnTo>
                    <a:pt x="373" y="184"/>
                  </a:lnTo>
                  <a:lnTo>
                    <a:pt x="367" y="192"/>
                  </a:lnTo>
                  <a:lnTo>
                    <a:pt x="359" y="199"/>
                  </a:lnTo>
                  <a:lnTo>
                    <a:pt x="354" y="209"/>
                  </a:lnTo>
                  <a:lnTo>
                    <a:pt x="352" y="205"/>
                  </a:lnTo>
                  <a:lnTo>
                    <a:pt x="348" y="195"/>
                  </a:lnTo>
                  <a:lnTo>
                    <a:pt x="344" y="190"/>
                  </a:lnTo>
                  <a:lnTo>
                    <a:pt x="340" y="184"/>
                  </a:lnTo>
                  <a:lnTo>
                    <a:pt x="336" y="175"/>
                  </a:lnTo>
                  <a:lnTo>
                    <a:pt x="333" y="167"/>
                  </a:lnTo>
                  <a:lnTo>
                    <a:pt x="327" y="157"/>
                  </a:lnTo>
                  <a:lnTo>
                    <a:pt x="321" y="148"/>
                  </a:lnTo>
                  <a:lnTo>
                    <a:pt x="317" y="138"/>
                  </a:lnTo>
                  <a:lnTo>
                    <a:pt x="312" y="127"/>
                  </a:lnTo>
                  <a:lnTo>
                    <a:pt x="304" y="118"/>
                  </a:lnTo>
                  <a:lnTo>
                    <a:pt x="298" y="106"/>
                  </a:lnTo>
                  <a:lnTo>
                    <a:pt x="291" y="95"/>
                  </a:lnTo>
                  <a:lnTo>
                    <a:pt x="285" y="85"/>
                  </a:lnTo>
                  <a:lnTo>
                    <a:pt x="278" y="74"/>
                  </a:lnTo>
                  <a:lnTo>
                    <a:pt x="270" y="62"/>
                  </a:lnTo>
                  <a:lnTo>
                    <a:pt x="260" y="53"/>
                  </a:lnTo>
                  <a:lnTo>
                    <a:pt x="255" y="43"/>
                  </a:lnTo>
                  <a:lnTo>
                    <a:pt x="247" y="34"/>
                  </a:lnTo>
                  <a:lnTo>
                    <a:pt x="239" y="26"/>
                  </a:lnTo>
                  <a:lnTo>
                    <a:pt x="232" y="19"/>
                  </a:lnTo>
                  <a:lnTo>
                    <a:pt x="224" y="13"/>
                  </a:lnTo>
                  <a:lnTo>
                    <a:pt x="217" y="5"/>
                  </a:lnTo>
                  <a:lnTo>
                    <a:pt x="209" y="4"/>
                  </a:lnTo>
                  <a:lnTo>
                    <a:pt x="201" y="0"/>
                  </a:lnTo>
                  <a:lnTo>
                    <a:pt x="196" y="0"/>
                  </a:lnTo>
                  <a:lnTo>
                    <a:pt x="188" y="0"/>
                  </a:lnTo>
                  <a:lnTo>
                    <a:pt x="182" y="2"/>
                  </a:lnTo>
                  <a:lnTo>
                    <a:pt x="175" y="5"/>
                  </a:lnTo>
                  <a:lnTo>
                    <a:pt x="169" y="11"/>
                  </a:lnTo>
                  <a:lnTo>
                    <a:pt x="163" y="17"/>
                  </a:lnTo>
                  <a:lnTo>
                    <a:pt x="158" y="24"/>
                  </a:lnTo>
                  <a:lnTo>
                    <a:pt x="154" y="30"/>
                  </a:lnTo>
                  <a:lnTo>
                    <a:pt x="150" y="38"/>
                  </a:lnTo>
                  <a:lnTo>
                    <a:pt x="148" y="45"/>
                  </a:lnTo>
                  <a:lnTo>
                    <a:pt x="144" y="53"/>
                  </a:lnTo>
                  <a:lnTo>
                    <a:pt x="143" y="62"/>
                  </a:lnTo>
                  <a:lnTo>
                    <a:pt x="143" y="70"/>
                  </a:lnTo>
                  <a:lnTo>
                    <a:pt x="143" y="78"/>
                  </a:lnTo>
                  <a:lnTo>
                    <a:pt x="143" y="87"/>
                  </a:lnTo>
                  <a:lnTo>
                    <a:pt x="143" y="95"/>
                  </a:lnTo>
                  <a:lnTo>
                    <a:pt x="144" y="104"/>
                  </a:lnTo>
                  <a:lnTo>
                    <a:pt x="144" y="112"/>
                  </a:lnTo>
                  <a:lnTo>
                    <a:pt x="146" y="121"/>
                  </a:lnTo>
                  <a:lnTo>
                    <a:pt x="148" y="129"/>
                  </a:lnTo>
                  <a:lnTo>
                    <a:pt x="152" y="138"/>
                  </a:lnTo>
                  <a:lnTo>
                    <a:pt x="154" y="146"/>
                  </a:lnTo>
                  <a:lnTo>
                    <a:pt x="158" y="156"/>
                  </a:lnTo>
                  <a:lnTo>
                    <a:pt x="162" y="165"/>
                  </a:lnTo>
                  <a:lnTo>
                    <a:pt x="163" y="173"/>
                  </a:lnTo>
                  <a:lnTo>
                    <a:pt x="167" y="180"/>
                  </a:lnTo>
                  <a:lnTo>
                    <a:pt x="171" y="190"/>
                  </a:lnTo>
                  <a:lnTo>
                    <a:pt x="177" y="197"/>
                  </a:lnTo>
                  <a:lnTo>
                    <a:pt x="181" y="207"/>
                  </a:lnTo>
                  <a:lnTo>
                    <a:pt x="184" y="214"/>
                  </a:lnTo>
                  <a:lnTo>
                    <a:pt x="188" y="222"/>
                  </a:lnTo>
                  <a:lnTo>
                    <a:pt x="192" y="228"/>
                  </a:lnTo>
                  <a:lnTo>
                    <a:pt x="198" y="235"/>
                  </a:lnTo>
                  <a:lnTo>
                    <a:pt x="201" y="243"/>
                  </a:lnTo>
                  <a:lnTo>
                    <a:pt x="205" y="249"/>
                  </a:lnTo>
                  <a:lnTo>
                    <a:pt x="209" y="256"/>
                  </a:lnTo>
                  <a:lnTo>
                    <a:pt x="215" y="264"/>
                  </a:lnTo>
                  <a:lnTo>
                    <a:pt x="213" y="262"/>
                  </a:lnTo>
                  <a:lnTo>
                    <a:pt x="207" y="262"/>
                  </a:lnTo>
                  <a:lnTo>
                    <a:pt x="198" y="260"/>
                  </a:lnTo>
                  <a:lnTo>
                    <a:pt x="188" y="260"/>
                  </a:lnTo>
                  <a:lnTo>
                    <a:pt x="181" y="258"/>
                  </a:lnTo>
                  <a:lnTo>
                    <a:pt x="173" y="258"/>
                  </a:lnTo>
                  <a:lnTo>
                    <a:pt x="165" y="258"/>
                  </a:lnTo>
                  <a:lnTo>
                    <a:pt x="158" y="258"/>
                  </a:lnTo>
                  <a:lnTo>
                    <a:pt x="150" y="258"/>
                  </a:lnTo>
                  <a:lnTo>
                    <a:pt x="143" y="258"/>
                  </a:lnTo>
                  <a:lnTo>
                    <a:pt x="135" y="258"/>
                  </a:lnTo>
                  <a:lnTo>
                    <a:pt x="127" y="260"/>
                  </a:lnTo>
                  <a:lnTo>
                    <a:pt x="118" y="260"/>
                  </a:lnTo>
                  <a:lnTo>
                    <a:pt x="110" y="262"/>
                  </a:lnTo>
                  <a:lnTo>
                    <a:pt x="101" y="266"/>
                  </a:lnTo>
                  <a:lnTo>
                    <a:pt x="93" y="268"/>
                  </a:lnTo>
                  <a:lnTo>
                    <a:pt x="86" y="271"/>
                  </a:lnTo>
                  <a:lnTo>
                    <a:pt x="78" y="273"/>
                  </a:lnTo>
                  <a:lnTo>
                    <a:pt x="72" y="277"/>
                  </a:lnTo>
                  <a:lnTo>
                    <a:pt x="65" y="283"/>
                  </a:lnTo>
                  <a:lnTo>
                    <a:pt x="59" y="287"/>
                  </a:lnTo>
                  <a:lnTo>
                    <a:pt x="53" y="292"/>
                  </a:lnTo>
                  <a:lnTo>
                    <a:pt x="48" y="300"/>
                  </a:lnTo>
                  <a:lnTo>
                    <a:pt x="44" y="308"/>
                  </a:lnTo>
                  <a:lnTo>
                    <a:pt x="40" y="313"/>
                  </a:lnTo>
                  <a:lnTo>
                    <a:pt x="36" y="323"/>
                  </a:lnTo>
                  <a:lnTo>
                    <a:pt x="34" y="332"/>
                  </a:lnTo>
                  <a:lnTo>
                    <a:pt x="34" y="344"/>
                  </a:lnTo>
                  <a:lnTo>
                    <a:pt x="32" y="346"/>
                  </a:lnTo>
                  <a:lnTo>
                    <a:pt x="30" y="355"/>
                  </a:lnTo>
                  <a:lnTo>
                    <a:pt x="28" y="363"/>
                  </a:lnTo>
                  <a:lnTo>
                    <a:pt x="30" y="370"/>
                  </a:lnTo>
                  <a:lnTo>
                    <a:pt x="32" y="378"/>
                  </a:lnTo>
                  <a:lnTo>
                    <a:pt x="38" y="389"/>
                  </a:lnTo>
                  <a:lnTo>
                    <a:pt x="44" y="397"/>
                  </a:lnTo>
                  <a:lnTo>
                    <a:pt x="53" y="408"/>
                  </a:lnTo>
                  <a:lnTo>
                    <a:pt x="57" y="412"/>
                  </a:lnTo>
                  <a:lnTo>
                    <a:pt x="63" y="418"/>
                  </a:lnTo>
                  <a:lnTo>
                    <a:pt x="70" y="422"/>
                  </a:lnTo>
                  <a:lnTo>
                    <a:pt x="80" y="427"/>
                  </a:lnTo>
                  <a:lnTo>
                    <a:pt x="87" y="431"/>
                  </a:lnTo>
                  <a:lnTo>
                    <a:pt x="99" y="437"/>
                  </a:lnTo>
                  <a:lnTo>
                    <a:pt x="103" y="437"/>
                  </a:lnTo>
                  <a:lnTo>
                    <a:pt x="108" y="439"/>
                  </a:lnTo>
                  <a:lnTo>
                    <a:pt x="116" y="442"/>
                  </a:lnTo>
                  <a:lnTo>
                    <a:pt x="122" y="444"/>
                  </a:lnTo>
                  <a:lnTo>
                    <a:pt x="129" y="446"/>
                  </a:lnTo>
                  <a:lnTo>
                    <a:pt x="135" y="448"/>
                  </a:lnTo>
                  <a:lnTo>
                    <a:pt x="143" y="450"/>
                  </a:lnTo>
                  <a:lnTo>
                    <a:pt x="150" y="452"/>
                  </a:lnTo>
                  <a:lnTo>
                    <a:pt x="158" y="454"/>
                  </a:lnTo>
                  <a:lnTo>
                    <a:pt x="165" y="456"/>
                  </a:lnTo>
                  <a:lnTo>
                    <a:pt x="175" y="458"/>
                  </a:lnTo>
                  <a:lnTo>
                    <a:pt x="184" y="461"/>
                  </a:lnTo>
                  <a:lnTo>
                    <a:pt x="182" y="461"/>
                  </a:lnTo>
                  <a:lnTo>
                    <a:pt x="175" y="461"/>
                  </a:lnTo>
                  <a:lnTo>
                    <a:pt x="169" y="461"/>
                  </a:lnTo>
                  <a:lnTo>
                    <a:pt x="165" y="463"/>
                  </a:lnTo>
                  <a:lnTo>
                    <a:pt x="158" y="463"/>
                  </a:lnTo>
                  <a:lnTo>
                    <a:pt x="154" y="465"/>
                  </a:lnTo>
                  <a:lnTo>
                    <a:pt x="144" y="465"/>
                  </a:lnTo>
                  <a:lnTo>
                    <a:pt x="137" y="469"/>
                  </a:lnTo>
                  <a:lnTo>
                    <a:pt x="127" y="469"/>
                  </a:lnTo>
                  <a:lnTo>
                    <a:pt x="120" y="473"/>
                  </a:lnTo>
                  <a:lnTo>
                    <a:pt x="110" y="475"/>
                  </a:lnTo>
                  <a:lnTo>
                    <a:pt x="103" y="479"/>
                  </a:lnTo>
                  <a:lnTo>
                    <a:pt x="93" y="482"/>
                  </a:lnTo>
                  <a:lnTo>
                    <a:pt x="84" y="484"/>
                  </a:lnTo>
                  <a:lnTo>
                    <a:pt x="74" y="488"/>
                  </a:lnTo>
                  <a:lnTo>
                    <a:pt x="67" y="492"/>
                  </a:lnTo>
                  <a:lnTo>
                    <a:pt x="57" y="496"/>
                  </a:lnTo>
                  <a:lnTo>
                    <a:pt x="49" y="501"/>
                  </a:lnTo>
                  <a:lnTo>
                    <a:pt x="40" y="503"/>
                  </a:lnTo>
                  <a:lnTo>
                    <a:pt x="32" y="509"/>
                  </a:lnTo>
                  <a:lnTo>
                    <a:pt x="27" y="513"/>
                  </a:lnTo>
                  <a:lnTo>
                    <a:pt x="21" y="520"/>
                  </a:lnTo>
                  <a:lnTo>
                    <a:pt x="13" y="524"/>
                  </a:lnTo>
                  <a:lnTo>
                    <a:pt x="9" y="530"/>
                  </a:lnTo>
                  <a:lnTo>
                    <a:pt x="6" y="537"/>
                  </a:lnTo>
                  <a:lnTo>
                    <a:pt x="4" y="543"/>
                  </a:lnTo>
                  <a:lnTo>
                    <a:pt x="0" y="551"/>
                  </a:lnTo>
                  <a:lnTo>
                    <a:pt x="0" y="556"/>
                  </a:lnTo>
                  <a:lnTo>
                    <a:pt x="2" y="564"/>
                  </a:lnTo>
                  <a:lnTo>
                    <a:pt x="6" y="574"/>
                  </a:lnTo>
                  <a:lnTo>
                    <a:pt x="8" y="579"/>
                  </a:lnTo>
                  <a:lnTo>
                    <a:pt x="11" y="587"/>
                  </a:lnTo>
                  <a:lnTo>
                    <a:pt x="15" y="593"/>
                  </a:lnTo>
                  <a:lnTo>
                    <a:pt x="23" y="598"/>
                  </a:lnTo>
                  <a:lnTo>
                    <a:pt x="28" y="602"/>
                  </a:lnTo>
                  <a:lnTo>
                    <a:pt x="36" y="606"/>
                  </a:lnTo>
                  <a:lnTo>
                    <a:pt x="46" y="610"/>
                  </a:lnTo>
                  <a:lnTo>
                    <a:pt x="55" y="613"/>
                  </a:lnTo>
                  <a:lnTo>
                    <a:pt x="67" y="613"/>
                  </a:lnTo>
                  <a:lnTo>
                    <a:pt x="76" y="617"/>
                  </a:lnTo>
                  <a:lnTo>
                    <a:pt x="87" y="617"/>
                  </a:lnTo>
                  <a:lnTo>
                    <a:pt x="99" y="619"/>
                  </a:lnTo>
                  <a:lnTo>
                    <a:pt x="110" y="619"/>
                  </a:lnTo>
                  <a:lnTo>
                    <a:pt x="122" y="619"/>
                  </a:lnTo>
                  <a:lnTo>
                    <a:pt x="127" y="619"/>
                  </a:lnTo>
                  <a:lnTo>
                    <a:pt x="135" y="619"/>
                  </a:lnTo>
                  <a:lnTo>
                    <a:pt x="141" y="619"/>
                  </a:lnTo>
                  <a:lnTo>
                    <a:pt x="148" y="619"/>
                  </a:lnTo>
                  <a:lnTo>
                    <a:pt x="158" y="617"/>
                  </a:lnTo>
                  <a:lnTo>
                    <a:pt x="171" y="617"/>
                  </a:lnTo>
                  <a:lnTo>
                    <a:pt x="182" y="615"/>
                  </a:lnTo>
                  <a:lnTo>
                    <a:pt x="194" y="613"/>
                  </a:lnTo>
                  <a:lnTo>
                    <a:pt x="205" y="612"/>
                  </a:lnTo>
                  <a:lnTo>
                    <a:pt x="217" y="610"/>
                  </a:lnTo>
                  <a:lnTo>
                    <a:pt x="226" y="608"/>
                  </a:lnTo>
                  <a:lnTo>
                    <a:pt x="238" y="606"/>
                  </a:lnTo>
                  <a:lnTo>
                    <a:pt x="245" y="604"/>
                  </a:lnTo>
                  <a:lnTo>
                    <a:pt x="253" y="602"/>
                  </a:lnTo>
                  <a:lnTo>
                    <a:pt x="260" y="598"/>
                  </a:lnTo>
                  <a:lnTo>
                    <a:pt x="270" y="598"/>
                  </a:lnTo>
                  <a:lnTo>
                    <a:pt x="274" y="596"/>
                  </a:lnTo>
                  <a:lnTo>
                    <a:pt x="279" y="594"/>
                  </a:lnTo>
                  <a:lnTo>
                    <a:pt x="283" y="593"/>
                  </a:lnTo>
                  <a:lnTo>
                    <a:pt x="287" y="593"/>
                  </a:lnTo>
                  <a:lnTo>
                    <a:pt x="483" y="1142"/>
                  </a:lnTo>
                  <a:lnTo>
                    <a:pt x="544" y="1161"/>
                  </a:lnTo>
                  <a:lnTo>
                    <a:pt x="544" y="1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1704975" y="4395788"/>
              <a:ext cx="798513" cy="735012"/>
            </a:xfrm>
            <a:custGeom>
              <a:avLst/>
              <a:gdLst>
                <a:gd name="T0" fmla="*/ 283 w 1005"/>
                <a:gd name="T1" fmla="*/ 0 h 927"/>
                <a:gd name="T2" fmla="*/ 197 w 1005"/>
                <a:gd name="T3" fmla="*/ 17 h 927"/>
                <a:gd name="T4" fmla="*/ 140 w 1005"/>
                <a:gd name="T5" fmla="*/ 46 h 927"/>
                <a:gd name="T6" fmla="*/ 76 w 1005"/>
                <a:gd name="T7" fmla="*/ 110 h 927"/>
                <a:gd name="T8" fmla="*/ 32 w 1005"/>
                <a:gd name="T9" fmla="*/ 196 h 927"/>
                <a:gd name="T10" fmla="*/ 5 w 1005"/>
                <a:gd name="T11" fmla="*/ 296 h 927"/>
                <a:gd name="T12" fmla="*/ 1 w 1005"/>
                <a:gd name="T13" fmla="*/ 399 h 927"/>
                <a:gd name="T14" fmla="*/ 19 w 1005"/>
                <a:gd name="T15" fmla="*/ 502 h 927"/>
                <a:gd name="T16" fmla="*/ 62 w 1005"/>
                <a:gd name="T17" fmla="*/ 602 h 927"/>
                <a:gd name="T18" fmla="*/ 129 w 1005"/>
                <a:gd name="T19" fmla="*/ 697 h 927"/>
                <a:gd name="T20" fmla="*/ 220 w 1005"/>
                <a:gd name="T21" fmla="*/ 789 h 927"/>
                <a:gd name="T22" fmla="*/ 338 w 1005"/>
                <a:gd name="T23" fmla="*/ 872 h 927"/>
                <a:gd name="T24" fmla="*/ 399 w 1005"/>
                <a:gd name="T25" fmla="*/ 901 h 927"/>
                <a:gd name="T26" fmla="*/ 484 w 1005"/>
                <a:gd name="T27" fmla="*/ 920 h 927"/>
                <a:gd name="T28" fmla="*/ 600 w 1005"/>
                <a:gd name="T29" fmla="*/ 925 h 927"/>
                <a:gd name="T30" fmla="*/ 731 w 1005"/>
                <a:gd name="T31" fmla="*/ 899 h 927"/>
                <a:gd name="T32" fmla="*/ 853 w 1005"/>
                <a:gd name="T33" fmla="*/ 813 h 927"/>
                <a:gd name="T34" fmla="*/ 952 w 1005"/>
                <a:gd name="T35" fmla="*/ 657 h 927"/>
                <a:gd name="T36" fmla="*/ 1003 w 1005"/>
                <a:gd name="T37" fmla="*/ 407 h 927"/>
                <a:gd name="T38" fmla="*/ 958 w 1005"/>
                <a:gd name="T39" fmla="*/ 401 h 927"/>
                <a:gd name="T40" fmla="*/ 948 w 1005"/>
                <a:gd name="T41" fmla="*/ 479 h 927"/>
                <a:gd name="T42" fmla="*/ 923 w 1005"/>
                <a:gd name="T43" fmla="*/ 580 h 927"/>
                <a:gd name="T44" fmla="*/ 882 w 1005"/>
                <a:gd name="T45" fmla="*/ 686 h 927"/>
                <a:gd name="T46" fmla="*/ 815 w 1005"/>
                <a:gd name="T47" fmla="*/ 783 h 927"/>
                <a:gd name="T48" fmla="*/ 714 w 1005"/>
                <a:gd name="T49" fmla="*/ 853 h 927"/>
                <a:gd name="T50" fmla="*/ 577 w 1005"/>
                <a:gd name="T51" fmla="*/ 880 h 927"/>
                <a:gd name="T52" fmla="*/ 431 w 1005"/>
                <a:gd name="T53" fmla="*/ 857 h 927"/>
                <a:gd name="T54" fmla="*/ 306 w 1005"/>
                <a:gd name="T55" fmla="*/ 792 h 927"/>
                <a:gd name="T56" fmla="*/ 201 w 1005"/>
                <a:gd name="T57" fmla="*/ 703 h 927"/>
                <a:gd name="T58" fmla="*/ 121 w 1005"/>
                <a:gd name="T59" fmla="*/ 589 h 927"/>
                <a:gd name="T60" fmla="*/ 72 w 1005"/>
                <a:gd name="T61" fmla="*/ 471 h 927"/>
                <a:gd name="T62" fmla="*/ 55 w 1005"/>
                <a:gd name="T63" fmla="*/ 352 h 927"/>
                <a:gd name="T64" fmla="*/ 76 w 1005"/>
                <a:gd name="T65" fmla="*/ 243 h 927"/>
                <a:gd name="T66" fmla="*/ 117 w 1005"/>
                <a:gd name="T67" fmla="*/ 160 h 927"/>
                <a:gd name="T68" fmla="*/ 174 w 1005"/>
                <a:gd name="T69" fmla="*/ 95 h 927"/>
                <a:gd name="T70" fmla="*/ 266 w 1005"/>
                <a:gd name="T71" fmla="*/ 49 h 927"/>
                <a:gd name="T72" fmla="*/ 332 w 1005"/>
                <a:gd name="T73" fmla="*/ 51 h 927"/>
                <a:gd name="T74" fmla="*/ 577 w 1005"/>
                <a:gd name="T75" fmla="*/ 367 h 927"/>
                <a:gd name="T76" fmla="*/ 543 w 1005"/>
                <a:gd name="T77" fmla="*/ 424 h 927"/>
                <a:gd name="T78" fmla="*/ 513 w 1005"/>
                <a:gd name="T79" fmla="*/ 496 h 927"/>
                <a:gd name="T80" fmla="*/ 496 w 1005"/>
                <a:gd name="T81" fmla="*/ 574 h 927"/>
                <a:gd name="T82" fmla="*/ 505 w 1005"/>
                <a:gd name="T83" fmla="*/ 648 h 927"/>
                <a:gd name="T84" fmla="*/ 553 w 1005"/>
                <a:gd name="T85" fmla="*/ 714 h 927"/>
                <a:gd name="T86" fmla="*/ 636 w 1005"/>
                <a:gd name="T87" fmla="*/ 752 h 927"/>
                <a:gd name="T88" fmla="*/ 714 w 1005"/>
                <a:gd name="T89" fmla="*/ 743 h 927"/>
                <a:gd name="T90" fmla="*/ 783 w 1005"/>
                <a:gd name="T91" fmla="*/ 697 h 927"/>
                <a:gd name="T92" fmla="*/ 840 w 1005"/>
                <a:gd name="T93" fmla="*/ 633 h 927"/>
                <a:gd name="T94" fmla="*/ 887 w 1005"/>
                <a:gd name="T95" fmla="*/ 561 h 927"/>
                <a:gd name="T96" fmla="*/ 918 w 1005"/>
                <a:gd name="T97" fmla="*/ 498 h 927"/>
                <a:gd name="T98" fmla="*/ 906 w 1005"/>
                <a:gd name="T99" fmla="*/ 418 h 927"/>
                <a:gd name="T100" fmla="*/ 878 w 1005"/>
                <a:gd name="T101" fmla="*/ 481 h 927"/>
                <a:gd name="T102" fmla="*/ 844 w 1005"/>
                <a:gd name="T103" fmla="*/ 543 h 927"/>
                <a:gd name="T104" fmla="*/ 800 w 1005"/>
                <a:gd name="T105" fmla="*/ 608 h 927"/>
                <a:gd name="T106" fmla="*/ 745 w 1005"/>
                <a:gd name="T107" fmla="*/ 661 h 927"/>
                <a:gd name="T108" fmla="*/ 682 w 1005"/>
                <a:gd name="T109" fmla="*/ 694 h 927"/>
                <a:gd name="T110" fmla="*/ 614 w 1005"/>
                <a:gd name="T111" fmla="*/ 690 h 927"/>
                <a:gd name="T112" fmla="*/ 551 w 1005"/>
                <a:gd name="T113" fmla="*/ 637 h 927"/>
                <a:gd name="T114" fmla="*/ 541 w 1005"/>
                <a:gd name="T115" fmla="*/ 574 h 927"/>
                <a:gd name="T116" fmla="*/ 558 w 1005"/>
                <a:gd name="T117" fmla="*/ 505 h 927"/>
                <a:gd name="T118" fmla="*/ 593 w 1005"/>
                <a:gd name="T119" fmla="*/ 433 h 927"/>
                <a:gd name="T120" fmla="*/ 631 w 1005"/>
                <a:gd name="T121" fmla="*/ 369 h 927"/>
                <a:gd name="T122" fmla="*/ 676 w 1005"/>
                <a:gd name="T123" fmla="*/ 310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5" h="927">
                  <a:moveTo>
                    <a:pt x="644" y="163"/>
                  </a:moveTo>
                  <a:lnTo>
                    <a:pt x="328" y="2"/>
                  </a:lnTo>
                  <a:lnTo>
                    <a:pt x="325" y="2"/>
                  </a:lnTo>
                  <a:lnTo>
                    <a:pt x="317" y="0"/>
                  </a:lnTo>
                  <a:lnTo>
                    <a:pt x="311" y="0"/>
                  </a:lnTo>
                  <a:lnTo>
                    <a:pt x="307" y="0"/>
                  </a:lnTo>
                  <a:lnTo>
                    <a:pt x="298" y="0"/>
                  </a:lnTo>
                  <a:lnTo>
                    <a:pt x="292" y="0"/>
                  </a:lnTo>
                  <a:lnTo>
                    <a:pt x="283" y="0"/>
                  </a:lnTo>
                  <a:lnTo>
                    <a:pt x="275" y="0"/>
                  </a:lnTo>
                  <a:lnTo>
                    <a:pt x="266" y="0"/>
                  </a:lnTo>
                  <a:lnTo>
                    <a:pt x="254" y="2"/>
                  </a:lnTo>
                  <a:lnTo>
                    <a:pt x="243" y="4"/>
                  </a:lnTo>
                  <a:lnTo>
                    <a:pt x="233" y="6"/>
                  </a:lnTo>
                  <a:lnTo>
                    <a:pt x="222" y="10"/>
                  </a:lnTo>
                  <a:lnTo>
                    <a:pt x="211" y="13"/>
                  </a:lnTo>
                  <a:lnTo>
                    <a:pt x="205" y="15"/>
                  </a:lnTo>
                  <a:lnTo>
                    <a:pt x="197" y="17"/>
                  </a:lnTo>
                  <a:lnTo>
                    <a:pt x="192" y="19"/>
                  </a:lnTo>
                  <a:lnTo>
                    <a:pt x="186" y="21"/>
                  </a:lnTo>
                  <a:lnTo>
                    <a:pt x="178" y="23"/>
                  </a:lnTo>
                  <a:lnTo>
                    <a:pt x="173" y="27"/>
                  </a:lnTo>
                  <a:lnTo>
                    <a:pt x="167" y="30"/>
                  </a:lnTo>
                  <a:lnTo>
                    <a:pt x="161" y="34"/>
                  </a:lnTo>
                  <a:lnTo>
                    <a:pt x="154" y="38"/>
                  </a:lnTo>
                  <a:lnTo>
                    <a:pt x="148" y="42"/>
                  </a:lnTo>
                  <a:lnTo>
                    <a:pt x="140" y="46"/>
                  </a:lnTo>
                  <a:lnTo>
                    <a:pt x="136" y="51"/>
                  </a:lnTo>
                  <a:lnTo>
                    <a:pt x="123" y="61"/>
                  </a:lnTo>
                  <a:lnTo>
                    <a:pt x="112" y="72"/>
                  </a:lnTo>
                  <a:lnTo>
                    <a:pt x="106" y="76"/>
                  </a:lnTo>
                  <a:lnTo>
                    <a:pt x="98" y="84"/>
                  </a:lnTo>
                  <a:lnTo>
                    <a:pt x="93" y="89"/>
                  </a:lnTo>
                  <a:lnTo>
                    <a:pt x="89" y="97"/>
                  </a:lnTo>
                  <a:lnTo>
                    <a:pt x="81" y="103"/>
                  </a:lnTo>
                  <a:lnTo>
                    <a:pt x="76" y="110"/>
                  </a:lnTo>
                  <a:lnTo>
                    <a:pt x="70" y="120"/>
                  </a:lnTo>
                  <a:lnTo>
                    <a:pt x="66" y="127"/>
                  </a:lnTo>
                  <a:lnTo>
                    <a:pt x="60" y="135"/>
                  </a:lnTo>
                  <a:lnTo>
                    <a:pt x="57" y="144"/>
                  </a:lnTo>
                  <a:lnTo>
                    <a:pt x="51" y="154"/>
                  </a:lnTo>
                  <a:lnTo>
                    <a:pt x="45" y="163"/>
                  </a:lnTo>
                  <a:lnTo>
                    <a:pt x="41" y="175"/>
                  </a:lnTo>
                  <a:lnTo>
                    <a:pt x="36" y="184"/>
                  </a:lnTo>
                  <a:lnTo>
                    <a:pt x="32" y="196"/>
                  </a:lnTo>
                  <a:lnTo>
                    <a:pt x="30" y="207"/>
                  </a:lnTo>
                  <a:lnTo>
                    <a:pt x="24" y="217"/>
                  </a:lnTo>
                  <a:lnTo>
                    <a:pt x="20" y="230"/>
                  </a:lnTo>
                  <a:lnTo>
                    <a:pt x="17" y="239"/>
                  </a:lnTo>
                  <a:lnTo>
                    <a:pt x="15" y="251"/>
                  </a:lnTo>
                  <a:lnTo>
                    <a:pt x="11" y="262"/>
                  </a:lnTo>
                  <a:lnTo>
                    <a:pt x="9" y="274"/>
                  </a:lnTo>
                  <a:lnTo>
                    <a:pt x="7" y="285"/>
                  </a:lnTo>
                  <a:lnTo>
                    <a:pt x="5" y="296"/>
                  </a:lnTo>
                  <a:lnTo>
                    <a:pt x="3" y="308"/>
                  </a:lnTo>
                  <a:lnTo>
                    <a:pt x="1" y="319"/>
                  </a:lnTo>
                  <a:lnTo>
                    <a:pt x="0" y="331"/>
                  </a:lnTo>
                  <a:lnTo>
                    <a:pt x="0" y="342"/>
                  </a:lnTo>
                  <a:lnTo>
                    <a:pt x="0" y="353"/>
                  </a:lnTo>
                  <a:lnTo>
                    <a:pt x="0" y="365"/>
                  </a:lnTo>
                  <a:lnTo>
                    <a:pt x="0" y="376"/>
                  </a:lnTo>
                  <a:lnTo>
                    <a:pt x="1" y="388"/>
                  </a:lnTo>
                  <a:lnTo>
                    <a:pt x="1" y="399"/>
                  </a:lnTo>
                  <a:lnTo>
                    <a:pt x="1" y="410"/>
                  </a:lnTo>
                  <a:lnTo>
                    <a:pt x="1" y="422"/>
                  </a:lnTo>
                  <a:lnTo>
                    <a:pt x="3" y="433"/>
                  </a:lnTo>
                  <a:lnTo>
                    <a:pt x="5" y="445"/>
                  </a:lnTo>
                  <a:lnTo>
                    <a:pt x="7" y="456"/>
                  </a:lnTo>
                  <a:lnTo>
                    <a:pt x="9" y="467"/>
                  </a:lnTo>
                  <a:lnTo>
                    <a:pt x="13" y="479"/>
                  </a:lnTo>
                  <a:lnTo>
                    <a:pt x="15" y="488"/>
                  </a:lnTo>
                  <a:lnTo>
                    <a:pt x="19" y="502"/>
                  </a:lnTo>
                  <a:lnTo>
                    <a:pt x="22" y="513"/>
                  </a:lnTo>
                  <a:lnTo>
                    <a:pt x="26" y="524"/>
                  </a:lnTo>
                  <a:lnTo>
                    <a:pt x="30" y="534"/>
                  </a:lnTo>
                  <a:lnTo>
                    <a:pt x="36" y="547"/>
                  </a:lnTo>
                  <a:lnTo>
                    <a:pt x="39" y="557"/>
                  </a:lnTo>
                  <a:lnTo>
                    <a:pt x="45" y="570"/>
                  </a:lnTo>
                  <a:lnTo>
                    <a:pt x="51" y="580"/>
                  </a:lnTo>
                  <a:lnTo>
                    <a:pt x="57" y="591"/>
                  </a:lnTo>
                  <a:lnTo>
                    <a:pt x="62" y="602"/>
                  </a:lnTo>
                  <a:lnTo>
                    <a:pt x="68" y="614"/>
                  </a:lnTo>
                  <a:lnTo>
                    <a:pt x="76" y="623"/>
                  </a:lnTo>
                  <a:lnTo>
                    <a:pt x="81" y="635"/>
                  </a:lnTo>
                  <a:lnTo>
                    <a:pt x="89" y="644"/>
                  </a:lnTo>
                  <a:lnTo>
                    <a:pt x="96" y="656"/>
                  </a:lnTo>
                  <a:lnTo>
                    <a:pt x="104" y="665"/>
                  </a:lnTo>
                  <a:lnTo>
                    <a:pt x="112" y="676"/>
                  </a:lnTo>
                  <a:lnTo>
                    <a:pt x="119" y="688"/>
                  </a:lnTo>
                  <a:lnTo>
                    <a:pt x="129" y="697"/>
                  </a:lnTo>
                  <a:lnTo>
                    <a:pt x="138" y="709"/>
                  </a:lnTo>
                  <a:lnTo>
                    <a:pt x="146" y="718"/>
                  </a:lnTo>
                  <a:lnTo>
                    <a:pt x="157" y="730"/>
                  </a:lnTo>
                  <a:lnTo>
                    <a:pt x="167" y="739"/>
                  </a:lnTo>
                  <a:lnTo>
                    <a:pt x="178" y="749"/>
                  </a:lnTo>
                  <a:lnTo>
                    <a:pt x="188" y="758"/>
                  </a:lnTo>
                  <a:lnTo>
                    <a:pt x="197" y="770"/>
                  </a:lnTo>
                  <a:lnTo>
                    <a:pt x="209" y="779"/>
                  </a:lnTo>
                  <a:lnTo>
                    <a:pt x="220" y="789"/>
                  </a:lnTo>
                  <a:lnTo>
                    <a:pt x="231" y="798"/>
                  </a:lnTo>
                  <a:lnTo>
                    <a:pt x="243" y="809"/>
                  </a:lnTo>
                  <a:lnTo>
                    <a:pt x="256" y="819"/>
                  </a:lnTo>
                  <a:lnTo>
                    <a:pt x="269" y="827"/>
                  </a:lnTo>
                  <a:lnTo>
                    <a:pt x="283" y="836"/>
                  </a:lnTo>
                  <a:lnTo>
                    <a:pt x="296" y="846"/>
                  </a:lnTo>
                  <a:lnTo>
                    <a:pt x="309" y="855"/>
                  </a:lnTo>
                  <a:lnTo>
                    <a:pt x="323" y="865"/>
                  </a:lnTo>
                  <a:lnTo>
                    <a:pt x="338" y="872"/>
                  </a:lnTo>
                  <a:lnTo>
                    <a:pt x="351" y="882"/>
                  </a:lnTo>
                  <a:lnTo>
                    <a:pt x="368" y="891"/>
                  </a:lnTo>
                  <a:lnTo>
                    <a:pt x="370" y="891"/>
                  </a:lnTo>
                  <a:lnTo>
                    <a:pt x="374" y="893"/>
                  </a:lnTo>
                  <a:lnTo>
                    <a:pt x="378" y="893"/>
                  </a:lnTo>
                  <a:lnTo>
                    <a:pt x="382" y="897"/>
                  </a:lnTo>
                  <a:lnTo>
                    <a:pt x="387" y="897"/>
                  </a:lnTo>
                  <a:lnTo>
                    <a:pt x="395" y="899"/>
                  </a:lnTo>
                  <a:lnTo>
                    <a:pt x="399" y="901"/>
                  </a:lnTo>
                  <a:lnTo>
                    <a:pt x="406" y="903"/>
                  </a:lnTo>
                  <a:lnTo>
                    <a:pt x="414" y="904"/>
                  </a:lnTo>
                  <a:lnTo>
                    <a:pt x="423" y="908"/>
                  </a:lnTo>
                  <a:lnTo>
                    <a:pt x="431" y="908"/>
                  </a:lnTo>
                  <a:lnTo>
                    <a:pt x="441" y="912"/>
                  </a:lnTo>
                  <a:lnTo>
                    <a:pt x="452" y="914"/>
                  </a:lnTo>
                  <a:lnTo>
                    <a:pt x="463" y="918"/>
                  </a:lnTo>
                  <a:lnTo>
                    <a:pt x="473" y="918"/>
                  </a:lnTo>
                  <a:lnTo>
                    <a:pt x="484" y="920"/>
                  </a:lnTo>
                  <a:lnTo>
                    <a:pt x="496" y="920"/>
                  </a:lnTo>
                  <a:lnTo>
                    <a:pt x="507" y="923"/>
                  </a:lnTo>
                  <a:lnTo>
                    <a:pt x="520" y="923"/>
                  </a:lnTo>
                  <a:lnTo>
                    <a:pt x="534" y="925"/>
                  </a:lnTo>
                  <a:lnTo>
                    <a:pt x="547" y="925"/>
                  </a:lnTo>
                  <a:lnTo>
                    <a:pt x="560" y="927"/>
                  </a:lnTo>
                  <a:lnTo>
                    <a:pt x="574" y="925"/>
                  </a:lnTo>
                  <a:lnTo>
                    <a:pt x="587" y="925"/>
                  </a:lnTo>
                  <a:lnTo>
                    <a:pt x="600" y="925"/>
                  </a:lnTo>
                  <a:lnTo>
                    <a:pt x="615" y="925"/>
                  </a:lnTo>
                  <a:lnTo>
                    <a:pt x="629" y="923"/>
                  </a:lnTo>
                  <a:lnTo>
                    <a:pt x="644" y="920"/>
                  </a:lnTo>
                  <a:lnTo>
                    <a:pt x="657" y="918"/>
                  </a:lnTo>
                  <a:lnTo>
                    <a:pt x="674" y="918"/>
                  </a:lnTo>
                  <a:lnTo>
                    <a:pt x="686" y="912"/>
                  </a:lnTo>
                  <a:lnTo>
                    <a:pt x="703" y="908"/>
                  </a:lnTo>
                  <a:lnTo>
                    <a:pt x="716" y="903"/>
                  </a:lnTo>
                  <a:lnTo>
                    <a:pt x="731" y="899"/>
                  </a:lnTo>
                  <a:lnTo>
                    <a:pt x="745" y="891"/>
                  </a:lnTo>
                  <a:lnTo>
                    <a:pt x="758" y="885"/>
                  </a:lnTo>
                  <a:lnTo>
                    <a:pt x="773" y="878"/>
                  </a:lnTo>
                  <a:lnTo>
                    <a:pt x="787" y="870"/>
                  </a:lnTo>
                  <a:lnTo>
                    <a:pt x="800" y="859"/>
                  </a:lnTo>
                  <a:lnTo>
                    <a:pt x="813" y="849"/>
                  </a:lnTo>
                  <a:lnTo>
                    <a:pt x="826" y="838"/>
                  </a:lnTo>
                  <a:lnTo>
                    <a:pt x="842" y="827"/>
                  </a:lnTo>
                  <a:lnTo>
                    <a:pt x="853" y="813"/>
                  </a:lnTo>
                  <a:lnTo>
                    <a:pt x="866" y="802"/>
                  </a:lnTo>
                  <a:lnTo>
                    <a:pt x="880" y="787"/>
                  </a:lnTo>
                  <a:lnTo>
                    <a:pt x="891" y="773"/>
                  </a:lnTo>
                  <a:lnTo>
                    <a:pt x="903" y="756"/>
                  </a:lnTo>
                  <a:lnTo>
                    <a:pt x="914" y="739"/>
                  </a:lnTo>
                  <a:lnTo>
                    <a:pt x="923" y="720"/>
                  </a:lnTo>
                  <a:lnTo>
                    <a:pt x="933" y="701"/>
                  </a:lnTo>
                  <a:lnTo>
                    <a:pt x="942" y="680"/>
                  </a:lnTo>
                  <a:lnTo>
                    <a:pt x="952" y="657"/>
                  </a:lnTo>
                  <a:lnTo>
                    <a:pt x="960" y="635"/>
                  </a:lnTo>
                  <a:lnTo>
                    <a:pt x="969" y="612"/>
                  </a:lnTo>
                  <a:lnTo>
                    <a:pt x="975" y="585"/>
                  </a:lnTo>
                  <a:lnTo>
                    <a:pt x="982" y="559"/>
                  </a:lnTo>
                  <a:lnTo>
                    <a:pt x="988" y="532"/>
                  </a:lnTo>
                  <a:lnTo>
                    <a:pt x="992" y="502"/>
                  </a:lnTo>
                  <a:lnTo>
                    <a:pt x="996" y="471"/>
                  </a:lnTo>
                  <a:lnTo>
                    <a:pt x="1001" y="439"/>
                  </a:lnTo>
                  <a:lnTo>
                    <a:pt x="1003" y="407"/>
                  </a:lnTo>
                  <a:lnTo>
                    <a:pt x="1005" y="372"/>
                  </a:lnTo>
                  <a:lnTo>
                    <a:pt x="961" y="365"/>
                  </a:lnTo>
                  <a:lnTo>
                    <a:pt x="960" y="365"/>
                  </a:lnTo>
                  <a:lnTo>
                    <a:pt x="960" y="371"/>
                  </a:lnTo>
                  <a:lnTo>
                    <a:pt x="960" y="374"/>
                  </a:lnTo>
                  <a:lnTo>
                    <a:pt x="960" y="386"/>
                  </a:lnTo>
                  <a:lnTo>
                    <a:pt x="958" y="390"/>
                  </a:lnTo>
                  <a:lnTo>
                    <a:pt x="958" y="395"/>
                  </a:lnTo>
                  <a:lnTo>
                    <a:pt x="958" y="401"/>
                  </a:lnTo>
                  <a:lnTo>
                    <a:pt x="958" y="410"/>
                  </a:lnTo>
                  <a:lnTo>
                    <a:pt x="956" y="416"/>
                  </a:lnTo>
                  <a:lnTo>
                    <a:pt x="956" y="424"/>
                  </a:lnTo>
                  <a:lnTo>
                    <a:pt x="954" y="431"/>
                  </a:lnTo>
                  <a:lnTo>
                    <a:pt x="954" y="441"/>
                  </a:lnTo>
                  <a:lnTo>
                    <a:pt x="952" y="450"/>
                  </a:lnTo>
                  <a:lnTo>
                    <a:pt x="950" y="460"/>
                  </a:lnTo>
                  <a:lnTo>
                    <a:pt x="948" y="469"/>
                  </a:lnTo>
                  <a:lnTo>
                    <a:pt x="948" y="479"/>
                  </a:lnTo>
                  <a:lnTo>
                    <a:pt x="944" y="488"/>
                  </a:lnTo>
                  <a:lnTo>
                    <a:pt x="944" y="500"/>
                  </a:lnTo>
                  <a:lnTo>
                    <a:pt x="942" y="511"/>
                  </a:lnTo>
                  <a:lnTo>
                    <a:pt x="941" y="523"/>
                  </a:lnTo>
                  <a:lnTo>
                    <a:pt x="937" y="532"/>
                  </a:lnTo>
                  <a:lnTo>
                    <a:pt x="935" y="545"/>
                  </a:lnTo>
                  <a:lnTo>
                    <a:pt x="931" y="555"/>
                  </a:lnTo>
                  <a:lnTo>
                    <a:pt x="929" y="568"/>
                  </a:lnTo>
                  <a:lnTo>
                    <a:pt x="923" y="580"/>
                  </a:lnTo>
                  <a:lnTo>
                    <a:pt x="922" y="593"/>
                  </a:lnTo>
                  <a:lnTo>
                    <a:pt x="918" y="602"/>
                  </a:lnTo>
                  <a:lnTo>
                    <a:pt x="914" y="616"/>
                  </a:lnTo>
                  <a:lnTo>
                    <a:pt x="908" y="627"/>
                  </a:lnTo>
                  <a:lnTo>
                    <a:pt x="903" y="640"/>
                  </a:lnTo>
                  <a:lnTo>
                    <a:pt x="897" y="650"/>
                  </a:lnTo>
                  <a:lnTo>
                    <a:pt x="893" y="663"/>
                  </a:lnTo>
                  <a:lnTo>
                    <a:pt x="887" y="675"/>
                  </a:lnTo>
                  <a:lnTo>
                    <a:pt x="882" y="686"/>
                  </a:lnTo>
                  <a:lnTo>
                    <a:pt x="876" y="697"/>
                  </a:lnTo>
                  <a:lnTo>
                    <a:pt x="870" y="709"/>
                  </a:lnTo>
                  <a:lnTo>
                    <a:pt x="863" y="718"/>
                  </a:lnTo>
                  <a:lnTo>
                    <a:pt x="855" y="730"/>
                  </a:lnTo>
                  <a:lnTo>
                    <a:pt x="847" y="741"/>
                  </a:lnTo>
                  <a:lnTo>
                    <a:pt x="840" y="752"/>
                  </a:lnTo>
                  <a:lnTo>
                    <a:pt x="832" y="762"/>
                  </a:lnTo>
                  <a:lnTo>
                    <a:pt x="825" y="771"/>
                  </a:lnTo>
                  <a:lnTo>
                    <a:pt x="815" y="783"/>
                  </a:lnTo>
                  <a:lnTo>
                    <a:pt x="806" y="792"/>
                  </a:lnTo>
                  <a:lnTo>
                    <a:pt x="794" y="800"/>
                  </a:lnTo>
                  <a:lnTo>
                    <a:pt x="785" y="809"/>
                  </a:lnTo>
                  <a:lnTo>
                    <a:pt x="773" y="817"/>
                  </a:lnTo>
                  <a:lnTo>
                    <a:pt x="764" y="827"/>
                  </a:lnTo>
                  <a:lnTo>
                    <a:pt x="750" y="832"/>
                  </a:lnTo>
                  <a:lnTo>
                    <a:pt x="739" y="840"/>
                  </a:lnTo>
                  <a:lnTo>
                    <a:pt x="726" y="846"/>
                  </a:lnTo>
                  <a:lnTo>
                    <a:pt x="714" y="853"/>
                  </a:lnTo>
                  <a:lnTo>
                    <a:pt x="699" y="857"/>
                  </a:lnTo>
                  <a:lnTo>
                    <a:pt x="686" y="863"/>
                  </a:lnTo>
                  <a:lnTo>
                    <a:pt x="672" y="866"/>
                  </a:lnTo>
                  <a:lnTo>
                    <a:pt x="657" y="872"/>
                  </a:lnTo>
                  <a:lnTo>
                    <a:pt x="642" y="874"/>
                  </a:lnTo>
                  <a:lnTo>
                    <a:pt x="627" y="878"/>
                  </a:lnTo>
                  <a:lnTo>
                    <a:pt x="610" y="878"/>
                  </a:lnTo>
                  <a:lnTo>
                    <a:pt x="595" y="880"/>
                  </a:lnTo>
                  <a:lnTo>
                    <a:pt x="577" y="880"/>
                  </a:lnTo>
                  <a:lnTo>
                    <a:pt x="560" y="880"/>
                  </a:lnTo>
                  <a:lnTo>
                    <a:pt x="543" y="878"/>
                  </a:lnTo>
                  <a:lnTo>
                    <a:pt x="526" y="878"/>
                  </a:lnTo>
                  <a:lnTo>
                    <a:pt x="509" y="874"/>
                  </a:lnTo>
                  <a:lnTo>
                    <a:pt x="494" y="872"/>
                  </a:lnTo>
                  <a:lnTo>
                    <a:pt x="479" y="870"/>
                  </a:lnTo>
                  <a:lnTo>
                    <a:pt x="463" y="866"/>
                  </a:lnTo>
                  <a:lnTo>
                    <a:pt x="446" y="861"/>
                  </a:lnTo>
                  <a:lnTo>
                    <a:pt x="431" y="857"/>
                  </a:lnTo>
                  <a:lnTo>
                    <a:pt x="416" y="851"/>
                  </a:lnTo>
                  <a:lnTo>
                    <a:pt x="403" y="846"/>
                  </a:lnTo>
                  <a:lnTo>
                    <a:pt x="387" y="840"/>
                  </a:lnTo>
                  <a:lnTo>
                    <a:pt x="372" y="832"/>
                  </a:lnTo>
                  <a:lnTo>
                    <a:pt x="359" y="827"/>
                  </a:lnTo>
                  <a:lnTo>
                    <a:pt x="346" y="819"/>
                  </a:lnTo>
                  <a:lnTo>
                    <a:pt x="332" y="811"/>
                  </a:lnTo>
                  <a:lnTo>
                    <a:pt x="319" y="802"/>
                  </a:lnTo>
                  <a:lnTo>
                    <a:pt x="306" y="792"/>
                  </a:lnTo>
                  <a:lnTo>
                    <a:pt x="294" y="785"/>
                  </a:lnTo>
                  <a:lnTo>
                    <a:pt x="281" y="775"/>
                  </a:lnTo>
                  <a:lnTo>
                    <a:pt x="268" y="766"/>
                  </a:lnTo>
                  <a:lnTo>
                    <a:pt x="256" y="756"/>
                  </a:lnTo>
                  <a:lnTo>
                    <a:pt x="245" y="747"/>
                  </a:lnTo>
                  <a:lnTo>
                    <a:pt x="233" y="735"/>
                  </a:lnTo>
                  <a:lnTo>
                    <a:pt x="222" y="724"/>
                  </a:lnTo>
                  <a:lnTo>
                    <a:pt x="212" y="714"/>
                  </a:lnTo>
                  <a:lnTo>
                    <a:pt x="201" y="703"/>
                  </a:lnTo>
                  <a:lnTo>
                    <a:pt x="192" y="690"/>
                  </a:lnTo>
                  <a:lnTo>
                    <a:pt x="182" y="678"/>
                  </a:lnTo>
                  <a:lnTo>
                    <a:pt x="173" y="665"/>
                  </a:lnTo>
                  <a:lnTo>
                    <a:pt x="165" y="656"/>
                  </a:lnTo>
                  <a:lnTo>
                    <a:pt x="154" y="642"/>
                  </a:lnTo>
                  <a:lnTo>
                    <a:pt x="146" y="629"/>
                  </a:lnTo>
                  <a:lnTo>
                    <a:pt x="136" y="616"/>
                  </a:lnTo>
                  <a:lnTo>
                    <a:pt x="131" y="602"/>
                  </a:lnTo>
                  <a:lnTo>
                    <a:pt x="121" y="589"/>
                  </a:lnTo>
                  <a:lnTo>
                    <a:pt x="116" y="576"/>
                  </a:lnTo>
                  <a:lnTo>
                    <a:pt x="108" y="562"/>
                  </a:lnTo>
                  <a:lnTo>
                    <a:pt x="102" y="551"/>
                  </a:lnTo>
                  <a:lnTo>
                    <a:pt x="96" y="536"/>
                  </a:lnTo>
                  <a:lnTo>
                    <a:pt x="91" y="523"/>
                  </a:lnTo>
                  <a:lnTo>
                    <a:pt x="85" y="511"/>
                  </a:lnTo>
                  <a:lnTo>
                    <a:pt x="81" y="496"/>
                  </a:lnTo>
                  <a:lnTo>
                    <a:pt x="77" y="485"/>
                  </a:lnTo>
                  <a:lnTo>
                    <a:pt x="72" y="471"/>
                  </a:lnTo>
                  <a:lnTo>
                    <a:pt x="70" y="458"/>
                  </a:lnTo>
                  <a:lnTo>
                    <a:pt x="68" y="445"/>
                  </a:lnTo>
                  <a:lnTo>
                    <a:pt x="64" y="429"/>
                  </a:lnTo>
                  <a:lnTo>
                    <a:pt x="60" y="416"/>
                  </a:lnTo>
                  <a:lnTo>
                    <a:pt x="58" y="403"/>
                  </a:lnTo>
                  <a:lnTo>
                    <a:pt x="57" y="390"/>
                  </a:lnTo>
                  <a:lnTo>
                    <a:pt x="57" y="376"/>
                  </a:lnTo>
                  <a:lnTo>
                    <a:pt x="55" y="363"/>
                  </a:lnTo>
                  <a:lnTo>
                    <a:pt x="55" y="352"/>
                  </a:lnTo>
                  <a:lnTo>
                    <a:pt x="57" y="338"/>
                  </a:lnTo>
                  <a:lnTo>
                    <a:pt x="57" y="325"/>
                  </a:lnTo>
                  <a:lnTo>
                    <a:pt x="57" y="312"/>
                  </a:lnTo>
                  <a:lnTo>
                    <a:pt x="58" y="300"/>
                  </a:lnTo>
                  <a:lnTo>
                    <a:pt x="62" y="289"/>
                  </a:lnTo>
                  <a:lnTo>
                    <a:pt x="64" y="276"/>
                  </a:lnTo>
                  <a:lnTo>
                    <a:pt x="68" y="264"/>
                  </a:lnTo>
                  <a:lnTo>
                    <a:pt x="70" y="253"/>
                  </a:lnTo>
                  <a:lnTo>
                    <a:pt x="76" y="243"/>
                  </a:lnTo>
                  <a:lnTo>
                    <a:pt x="79" y="232"/>
                  </a:lnTo>
                  <a:lnTo>
                    <a:pt x="83" y="222"/>
                  </a:lnTo>
                  <a:lnTo>
                    <a:pt x="89" y="211"/>
                  </a:lnTo>
                  <a:lnTo>
                    <a:pt x="93" y="201"/>
                  </a:lnTo>
                  <a:lnTo>
                    <a:pt x="96" y="192"/>
                  </a:lnTo>
                  <a:lnTo>
                    <a:pt x="102" y="182"/>
                  </a:lnTo>
                  <a:lnTo>
                    <a:pt x="106" y="175"/>
                  </a:lnTo>
                  <a:lnTo>
                    <a:pt x="112" y="167"/>
                  </a:lnTo>
                  <a:lnTo>
                    <a:pt x="117" y="160"/>
                  </a:lnTo>
                  <a:lnTo>
                    <a:pt x="121" y="150"/>
                  </a:lnTo>
                  <a:lnTo>
                    <a:pt x="127" y="144"/>
                  </a:lnTo>
                  <a:lnTo>
                    <a:pt x="133" y="137"/>
                  </a:lnTo>
                  <a:lnTo>
                    <a:pt x="136" y="131"/>
                  </a:lnTo>
                  <a:lnTo>
                    <a:pt x="142" y="124"/>
                  </a:lnTo>
                  <a:lnTo>
                    <a:pt x="146" y="120"/>
                  </a:lnTo>
                  <a:lnTo>
                    <a:pt x="154" y="114"/>
                  </a:lnTo>
                  <a:lnTo>
                    <a:pt x="163" y="103"/>
                  </a:lnTo>
                  <a:lnTo>
                    <a:pt x="174" y="95"/>
                  </a:lnTo>
                  <a:lnTo>
                    <a:pt x="184" y="86"/>
                  </a:lnTo>
                  <a:lnTo>
                    <a:pt x="195" y="80"/>
                  </a:lnTo>
                  <a:lnTo>
                    <a:pt x="205" y="72"/>
                  </a:lnTo>
                  <a:lnTo>
                    <a:pt x="216" y="67"/>
                  </a:lnTo>
                  <a:lnTo>
                    <a:pt x="226" y="63"/>
                  </a:lnTo>
                  <a:lnTo>
                    <a:pt x="237" y="59"/>
                  </a:lnTo>
                  <a:lnTo>
                    <a:pt x="247" y="55"/>
                  </a:lnTo>
                  <a:lnTo>
                    <a:pt x="256" y="53"/>
                  </a:lnTo>
                  <a:lnTo>
                    <a:pt x="266" y="49"/>
                  </a:lnTo>
                  <a:lnTo>
                    <a:pt x="273" y="49"/>
                  </a:lnTo>
                  <a:lnTo>
                    <a:pt x="281" y="48"/>
                  </a:lnTo>
                  <a:lnTo>
                    <a:pt x="288" y="48"/>
                  </a:lnTo>
                  <a:lnTo>
                    <a:pt x="296" y="48"/>
                  </a:lnTo>
                  <a:lnTo>
                    <a:pt x="304" y="48"/>
                  </a:lnTo>
                  <a:lnTo>
                    <a:pt x="315" y="48"/>
                  </a:lnTo>
                  <a:lnTo>
                    <a:pt x="325" y="49"/>
                  </a:lnTo>
                  <a:lnTo>
                    <a:pt x="330" y="49"/>
                  </a:lnTo>
                  <a:lnTo>
                    <a:pt x="332" y="51"/>
                  </a:lnTo>
                  <a:lnTo>
                    <a:pt x="568" y="181"/>
                  </a:lnTo>
                  <a:lnTo>
                    <a:pt x="532" y="258"/>
                  </a:lnTo>
                  <a:lnTo>
                    <a:pt x="614" y="319"/>
                  </a:lnTo>
                  <a:lnTo>
                    <a:pt x="610" y="321"/>
                  </a:lnTo>
                  <a:lnTo>
                    <a:pt x="602" y="331"/>
                  </a:lnTo>
                  <a:lnTo>
                    <a:pt x="596" y="336"/>
                  </a:lnTo>
                  <a:lnTo>
                    <a:pt x="593" y="346"/>
                  </a:lnTo>
                  <a:lnTo>
                    <a:pt x="585" y="353"/>
                  </a:lnTo>
                  <a:lnTo>
                    <a:pt x="577" y="367"/>
                  </a:lnTo>
                  <a:lnTo>
                    <a:pt x="574" y="371"/>
                  </a:lnTo>
                  <a:lnTo>
                    <a:pt x="570" y="376"/>
                  </a:lnTo>
                  <a:lnTo>
                    <a:pt x="566" y="384"/>
                  </a:lnTo>
                  <a:lnTo>
                    <a:pt x="562" y="390"/>
                  </a:lnTo>
                  <a:lnTo>
                    <a:pt x="558" y="395"/>
                  </a:lnTo>
                  <a:lnTo>
                    <a:pt x="555" y="401"/>
                  </a:lnTo>
                  <a:lnTo>
                    <a:pt x="551" y="410"/>
                  </a:lnTo>
                  <a:lnTo>
                    <a:pt x="547" y="418"/>
                  </a:lnTo>
                  <a:lnTo>
                    <a:pt x="543" y="424"/>
                  </a:lnTo>
                  <a:lnTo>
                    <a:pt x="539" y="431"/>
                  </a:lnTo>
                  <a:lnTo>
                    <a:pt x="534" y="439"/>
                  </a:lnTo>
                  <a:lnTo>
                    <a:pt x="532" y="447"/>
                  </a:lnTo>
                  <a:lnTo>
                    <a:pt x="528" y="454"/>
                  </a:lnTo>
                  <a:lnTo>
                    <a:pt x="524" y="464"/>
                  </a:lnTo>
                  <a:lnTo>
                    <a:pt x="520" y="471"/>
                  </a:lnTo>
                  <a:lnTo>
                    <a:pt x="519" y="481"/>
                  </a:lnTo>
                  <a:lnTo>
                    <a:pt x="515" y="488"/>
                  </a:lnTo>
                  <a:lnTo>
                    <a:pt x="513" y="496"/>
                  </a:lnTo>
                  <a:lnTo>
                    <a:pt x="509" y="505"/>
                  </a:lnTo>
                  <a:lnTo>
                    <a:pt x="507" y="513"/>
                  </a:lnTo>
                  <a:lnTo>
                    <a:pt x="503" y="521"/>
                  </a:lnTo>
                  <a:lnTo>
                    <a:pt x="501" y="530"/>
                  </a:lnTo>
                  <a:lnTo>
                    <a:pt x="499" y="538"/>
                  </a:lnTo>
                  <a:lnTo>
                    <a:pt x="499" y="547"/>
                  </a:lnTo>
                  <a:lnTo>
                    <a:pt x="498" y="555"/>
                  </a:lnTo>
                  <a:lnTo>
                    <a:pt x="496" y="564"/>
                  </a:lnTo>
                  <a:lnTo>
                    <a:pt x="496" y="574"/>
                  </a:lnTo>
                  <a:lnTo>
                    <a:pt x="496" y="581"/>
                  </a:lnTo>
                  <a:lnTo>
                    <a:pt x="496" y="589"/>
                  </a:lnTo>
                  <a:lnTo>
                    <a:pt x="496" y="599"/>
                  </a:lnTo>
                  <a:lnTo>
                    <a:pt x="496" y="608"/>
                  </a:lnTo>
                  <a:lnTo>
                    <a:pt x="498" y="616"/>
                  </a:lnTo>
                  <a:lnTo>
                    <a:pt x="498" y="623"/>
                  </a:lnTo>
                  <a:lnTo>
                    <a:pt x="499" y="633"/>
                  </a:lnTo>
                  <a:lnTo>
                    <a:pt x="501" y="640"/>
                  </a:lnTo>
                  <a:lnTo>
                    <a:pt x="505" y="648"/>
                  </a:lnTo>
                  <a:lnTo>
                    <a:pt x="509" y="656"/>
                  </a:lnTo>
                  <a:lnTo>
                    <a:pt x="513" y="663"/>
                  </a:lnTo>
                  <a:lnTo>
                    <a:pt x="517" y="671"/>
                  </a:lnTo>
                  <a:lnTo>
                    <a:pt x="522" y="678"/>
                  </a:lnTo>
                  <a:lnTo>
                    <a:pt x="526" y="686"/>
                  </a:lnTo>
                  <a:lnTo>
                    <a:pt x="532" y="694"/>
                  </a:lnTo>
                  <a:lnTo>
                    <a:pt x="539" y="701"/>
                  </a:lnTo>
                  <a:lnTo>
                    <a:pt x="547" y="709"/>
                  </a:lnTo>
                  <a:lnTo>
                    <a:pt x="553" y="714"/>
                  </a:lnTo>
                  <a:lnTo>
                    <a:pt x="562" y="720"/>
                  </a:lnTo>
                  <a:lnTo>
                    <a:pt x="570" y="726"/>
                  </a:lnTo>
                  <a:lnTo>
                    <a:pt x="581" y="733"/>
                  </a:lnTo>
                  <a:lnTo>
                    <a:pt x="589" y="737"/>
                  </a:lnTo>
                  <a:lnTo>
                    <a:pt x="598" y="743"/>
                  </a:lnTo>
                  <a:lnTo>
                    <a:pt x="608" y="745"/>
                  </a:lnTo>
                  <a:lnTo>
                    <a:pt x="617" y="749"/>
                  </a:lnTo>
                  <a:lnTo>
                    <a:pt x="625" y="751"/>
                  </a:lnTo>
                  <a:lnTo>
                    <a:pt x="636" y="752"/>
                  </a:lnTo>
                  <a:lnTo>
                    <a:pt x="644" y="752"/>
                  </a:lnTo>
                  <a:lnTo>
                    <a:pt x="655" y="756"/>
                  </a:lnTo>
                  <a:lnTo>
                    <a:pt x="663" y="754"/>
                  </a:lnTo>
                  <a:lnTo>
                    <a:pt x="671" y="752"/>
                  </a:lnTo>
                  <a:lnTo>
                    <a:pt x="680" y="752"/>
                  </a:lnTo>
                  <a:lnTo>
                    <a:pt x="690" y="751"/>
                  </a:lnTo>
                  <a:lnTo>
                    <a:pt x="697" y="749"/>
                  </a:lnTo>
                  <a:lnTo>
                    <a:pt x="705" y="745"/>
                  </a:lnTo>
                  <a:lnTo>
                    <a:pt x="714" y="743"/>
                  </a:lnTo>
                  <a:lnTo>
                    <a:pt x="724" y="739"/>
                  </a:lnTo>
                  <a:lnTo>
                    <a:pt x="730" y="735"/>
                  </a:lnTo>
                  <a:lnTo>
                    <a:pt x="737" y="732"/>
                  </a:lnTo>
                  <a:lnTo>
                    <a:pt x="745" y="726"/>
                  </a:lnTo>
                  <a:lnTo>
                    <a:pt x="752" y="722"/>
                  </a:lnTo>
                  <a:lnTo>
                    <a:pt x="760" y="716"/>
                  </a:lnTo>
                  <a:lnTo>
                    <a:pt x="768" y="711"/>
                  </a:lnTo>
                  <a:lnTo>
                    <a:pt x="775" y="703"/>
                  </a:lnTo>
                  <a:lnTo>
                    <a:pt x="783" y="697"/>
                  </a:lnTo>
                  <a:lnTo>
                    <a:pt x="790" y="690"/>
                  </a:lnTo>
                  <a:lnTo>
                    <a:pt x="796" y="684"/>
                  </a:lnTo>
                  <a:lnTo>
                    <a:pt x="802" y="676"/>
                  </a:lnTo>
                  <a:lnTo>
                    <a:pt x="809" y="671"/>
                  </a:lnTo>
                  <a:lnTo>
                    <a:pt x="815" y="663"/>
                  </a:lnTo>
                  <a:lnTo>
                    <a:pt x="823" y="656"/>
                  </a:lnTo>
                  <a:lnTo>
                    <a:pt x="828" y="648"/>
                  </a:lnTo>
                  <a:lnTo>
                    <a:pt x="836" y="640"/>
                  </a:lnTo>
                  <a:lnTo>
                    <a:pt x="840" y="633"/>
                  </a:lnTo>
                  <a:lnTo>
                    <a:pt x="847" y="623"/>
                  </a:lnTo>
                  <a:lnTo>
                    <a:pt x="851" y="616"/>
                  </a:lnTo>
                  <a:lnTo>
                    <a:pt x="859" y="608"/>
                  </a:lnTo>
                  <a:lnTo>
                    <a:pt x="863" y="600"/>
                  </a:lnTo>
                  <a:lnTo>
                    <a:pt x="868" y="593"/>
                  </a:lnTo>
                  <a:lnTo>
                    <a:pt x="872" y="583"/>
                  </a:lnTo>
                  <a:lnTo>
                    <a:pt x="878" y="576"/>
                  </a:lnTo>
                  <a:lnTo>
                    <a:pt x="882" y="568"/>
                  </a:lnTo>
                  <a:lnTo>
                    <a:pt x="887" y="561"/>
                  </a:lnTo>
                  <a:lnTo>
                    <a:pt x="891" y="553"/>
                  </a:lnTo>
                  <a:lnTo>
                    <a:pt x="895" y="545"/>
                  </a:lnTo>
                  <a:lnTo>
                    <a:pt x="899" y="538"/>
                  </a:lnTo>
                  <a:lnTo>
                    <a:pt x="903" y="532"/>
                  </a:lnTo>
                  <a:lnTo>
                    <a:pt x="904" y="524"/>
                  </a:lnTo>
                  <a:lnTo>
                    <a:pt x="910" y="519"/>
                  </a:lnTo>
                  <a:lnTo>
                    <a:pt x="912" y="511"/>
                  </a:lnTo>
                  <a:lnTo>
                    <a:pt x="916" y="505"/>
                  </a:lnTo>
                  <a:lnTo>
                    <a:pt x="918" y="498"/>
                  </a:lnTo>
                  <a:lnTo>
                    <a:pt x="922" y="494"/>
                  </a:lnTo>
                  <a:lnTo>
                    <a:pt x="925" y="483"/>
                  </a:lnTo>
                  <a:lnTo>
                    <a:pt x="929" y="475"/>
                  </a:lnTo>
                  <a:lnTo>
                    <a:pt x="931" y="467"/>
                  </a:lnTo>
                  <a:lnTo>
                    <a:pt x="935" y="462"/>
                  </a:lnTo>
                  <a:lnTo>
                    <a:pt x="937" y="460"/>
                  </a:lnTo>
                  <a:lnTo>
                    <a:pt x="937" y="460"/>
                  </a:lnTo>
                  <a:lnTo>
                    <a:pt x="908" y="418"/>
                  </a:lnTo>
                  <a:lnTo>
                    <a:pt x="906" y="418"/>
                  </a:lnTo>
                  <a:lnTo>
                    <a:pt x="904" y="420"/>
                  </a:lnTo>
                  <a:lnTo>
                    <a:pt x="903" y="424"/>
                  </a:lnTo>
                  <a:lnTo>
                    <a:pt x="901" y="431"/>
                  </a:lnTo>
                  <a:lnTo>
                    <a:pt x="897" y="439"/>
                  </a:lnTo>
                  <a:lnTo>
                    <a:pt x="893" y="447"/>
                  </a:lnTo>
                  <a:lnTo>
                    <a:pt x="889" y="458"/>
                  </a:lnTo>
                  <a:lnTo>
                    <a:pt x="883" y="469"/>
                  </a:lnTo>
                  <a:lnTo>
                    <a:pt x="882" y="475"/>
                  </a:lnTo>
                  <a:lnTo>
                    <a:pt x="878" y="481"/>
                  </a:lnTo>
                  <a:lnTo>
                    <a:pt x="874" y="486"/>
                  </a:lnTo>
                  <a:lnTo>
                    <a:pt x="872" y="494"/>
                  </a:lnTo>
                  <a:lnTo>
                    <a:pt x="866" y="500"/>
                  </a:lnTo>
                  <a:lnTo>
                    <a:pt x="863" y="507"/>
                  </a:lnTo>
                  <a:lnTo>
                    <a:pt x="861" y="515"/>
                  </a:lnTo>
                  <a:lnTo>
                    <a:pt x="857" y="523"/>
                  </a:lnTo>
                  <a:lnTo>
                    <a:pt x="853" y="528"/>
                  </a:lnTo>
                  <a:lnTo>
                    <a:pt x="847" y="536"/>
                  </a:lnTo>
                  <a:lnTo>
                    <a:pt x="844" y="543"/>
                  </a:lnTo>
                  <a:lnTo>
                    <a:pt x="840" y="551"/>
                  </a:lnTo>
                  <a:lnTo>
                    <a:pt x="834" y="557"/>
                  </a:lnTo>
                  <a:lnTo>
                    <a:pt x="830" y="566"/>
                  </a:lnTo>
                  <a:lnTo>
                    <a:pt x="826" y="574"/>
                  </a:lnTo>
                  <a:lnTo>
                    <a:pt x="821" y="581"/>
                  </a:lnTo>
                  <a:lnTo>
                    <a:pt x="815" y="587"/>
                  </a:lnTo>
                  <a:lnTo>
                    <a:pt x="811" y="595"/>
                  </a:lnTo>
                  <a:lnTo>
                    <a:pt x="806" y="600"/>
                  </a:lnTo>
                  <a:lnTo>
                    <a:pt x="800" y="608"/>
                  </a:lnTo>
                  <a:lnTo>
                    <a:pt x="794" y="614"/>
                  </a:lnTo>
                  <a:lnTo>
                    <a:pt x="788" y="621"/>
                  </a:lnTo>
                  <a:lnTo>
                    <a:pt x="783" y="627"/>
                  </a:lnTo>
                  <a:lnTo>
                    <a:pt x="777" y="635"/>
                  </a:lnTo>
                  <a:lnTo>
                    <a:pt x="771" y="640"/>
                  </a:lnTo>
                  <a:lnTo>
                    <a:pt x="764" y="644"/>
                  </a:lnTo>
                  <a:lnTo>
                    <a:pt x="758" y="650"/>
                  </a:lnTo>
                  <a:lnTo>
                    <a:pt x="752" y="657"/>
                  </a:lnTo>
                  <a:lnTo>
                    <a:pt x="745" y="661"/>
                  </a:lnTo>
                  <a:lnTo>
                    <a:pt x="739" y="667"/>
                  </a:lnTo>
                  <a:lnTo>
                    <a:pt x="731" y="671"/>
                  </a:lnTo>
                  <a:lnTo>
                    <a:pt x="726" y="676"/>
                  </a:lnTo>
                  <a:lnTo>
                    <a:pt x="718" y="680"/>
                  </a:lnTo>
                  <a:lnTo>
                    <a:pt x="712" y="684"/>
                  </a:lnTo>
                  <a:lnTo>
                    <a:pt x="705" y="688"/>
                  </a:lnTo>
                  <a:lnTo>
                    <a:pt x="697" y="690"/>
                  </a:lnTo>
                  <a:lnTo>
                    <a:pt x="690" y="692"/>
                  </a:lnTo>
                  <a:lnTo>
                    <a:pt x="682" y="694"/>
                  </a:lnTo>
                  <a:lnTo>
                    <a:pt x="674" y="695"/>
                  </a:lnTo>
                  <a:lnTo>
                    <a:pt x="669" y="697"/>
                  </a:lnTo>
                  <a:lnTo>
                    <a:pt x="659" y="697"/>
                  </a:lnTo>
                  <a:lnTo>
                    <a:pt x="652" y="697"/>
                  </a:lnTo>
                  <a:lnTo>
                    <a:pt x="644" y="697"/>
                  </a:lnTo>
                  <a:lnTo>
                    <a:pt x="636" y="697"/>
                  </a:lnTo>
                  <a:lnTo>
                    <a:pt x="629" y="695"/>
                  </a:lnTo>
                  <a:lnTo>
                    <a:pt x="621" y="694"/>
                  </a:lnTo>
                  <a:lnTo>
                    <a:pt x="614" y="690"/>
                  </a:lnTo>
                  <a:lnTo>
                    <a:pt x="606" y="688"/>
                  </a:lnTo>
                  <a:lnTo>
                    <a:pt x="596" y="684"/>
                  </a:lnTo>
                  <a:lnTo>
                    <a:pt x="589" y="678"/>
                  </a:lnTo>
                  <a:lnTo>
                    <a:pt x="583" y="675"/>
                  </a:lnTo>
                  <a:lnTo>
                    <a:pt x="577" y="671"/>
                  </a:lnTo>
                  <a:lnTo>
                    <a:pt x="566" y="659"/>
                  </a:lnTo>
                  <a:lnTo>
                    <a:pt x="558" y="650"/>
                  </a:lnTo>
                  <a:lnTo>
                    <a:pt x="555" y="642"/>
                  </a:lnTo>
                  <a:lnTo>
                    <a:pt x="551" y="637"/>
                  </a:lnTo>
                  <a:lnTo>
                    <a:pt x="547" y="631"/>
                  </a:lnTo>
                  <a:lnTo>
                    <a:pt x="547" y="625"/>
                  </a:lnTo>
                  <a:lnTo>
                    <a:pt x="543" y="618"/>
                  </a:lnTo>
                  <a:lnTo>
                    <a:pt x="541" y="612"/>
                  </a:lnTo>
                  <a:lnTo>
                    <a:pt x="541" y="606"/>
                  </a:lnTo>
                  <a:lnTo>
                    <a:pt x="541" y="599"/>
                  </a:lnTo>
                  <a:lnTo>
                    <a:pt x="541" y="589"/>
                  </a:lnTo>
                  <a:lnTo>
                    <a:pt x="541" y="583"/>
                  </a:lnTo>
                  <a:lnTo>
                    <a:pt x="541" y="574"/>
                  </a:lnTo>
                  <a:lnTo>
                    <a:pt x="541" y="568"/>
                  </a:lnTo>
                  <a:lnTo>
                    <a:pt x="541" y="559"/>
                  </a:lnTo>
                  <a:lnTo>
                    <a:pt x="545" y="553"/>
                  </a:lnTo>
                  <a:lnTo>
                    <a:pt x="545" y="543"/>
                  </a:lnTo>
                  <a:lnTo>
                    <a:pt x="549" y="536"/>
                  </a:lnTo>
                  <a:lnTo>
                    <a:pt x="549" y="528"/>
                  </a:lnTo>
                  <a:lnTo>
                    <a:pt x="553" y="521"/>
                  </a:lnTo>
                  <a:lnTo>
                    <a:pt x="555" y="513"/>
                  </a:lnTo>
                  <a:lnTo>
                    <a:pt x="558" y="505"/>
                  </a:lnTo>
                  <a:lnTo>
                    <a:pt x="562" y="496"/>
                  </a:lnTo>
                  <a:lnTo>
                    <a:pt x="566" y="488"/>
                  </a:lnTo>
                  <a:lnTo>
                    <a:pt x="568" y="481"/>
                  </a:lnTo>
                  <a:lnTo>
                    <a:pt x="574" y="473"/>
                  </a:lnTo>
                  <a:lnTo>
                    <a:pt x="576" y="466"/>
                  </a:lnTo>
                  <a:lnTo>
                    <a:pt x="579" y="458"/>
                  </a:lnTo>
                  <a:lnTo>
                    <a:pt x="583" y="448"/>
                  </a:lnTo>
                  <a:lnTo>
                    <a:pt x="589" y="441"/>
                  </a:lnTo>
                  <a:lnTo>
                    <a:pt x="593" y="433"/>
                  </a:lnTo>
                  <a:lnTo>
                    <a:pt x="596" y="426"/>
                  </a:lnTo>
                  <a:lnTo>
                    <a:pt x="600" y="418"/>
                  </a:lnTo>
                  <a:lnTo>
                    <a:pt x="604" y="410"/>
                  </a:lnTo>
                  <a:lnTo>
                    <a:pt x="608" y="403"/>
                  </a:lnTo>
                  <a:lnTo>
                    <a:pt x="614" y="397"/>
                  </a:lnTo>
                  <a:lnTo>
                    <a:pt x="617" y="388"/>
                  </a:lnTo>
                  <a:lnTo>
                    <a:pt x="623" y="382"/>
                  </a:lnTo>
                  <a:lnTo>
                    <a:pt x="627" y="374"/>
                  </a:lnTo>
                  <a:lnTo>
                    <a:pt x="631" y="369"/>
                  </a:lnTo>
                  <a:lnTo>
                    <a:pt x="636" y="363"/>
                  </a:lnTo>
                  <a:lnTo>
                    <a:pt x="642" y="357"/>
                  </a:lnTo>
                  <a:lnTo>
                    <a:pt x="644" y="352"/>
                  </a:lnTo>
                  <a:lnTo>
                    <a:pt x="650" y="344"/>
                  </a:lnTo>
                  <a:lnTo>
                    <a:pt x="652" y="338"/>
                  </a:lnTo>
                  <a:lnTo>
                    <a:pt x="657" y="334"/>
                  </a:lnTo>
                  <a:lnTo>
                    <a:pt x="663" y="325"/>
                  </a:lnTo>
                  <a:lnTo>
                    <a:pt x="671" y="317"/>
                  </a:lnTo>
                  <a:lnTo>
                    <a:pt x="676" y="310"/>
                  </a:lnTo>
                  <a:lnTo>
                    <a:pt x="682" y="304"/>
                  </a:lnTo>
                  <a:lnTo>
                    <a:pt x="686" y="298"/>
                  </a:lnTo>
                  <a:lnTo>
                    <a:pt x="690" y="296"/>
                  </a:lnTo>
                  <a:lnTo>
                    <a:pt x="598" y="249"/>
                  </a:lnTo>
                  <a:lnTo>
                    <a:pt x="644" y="163"/>
                  </a:lnTo>
                  <a:lnTo>
                    <a:pt x="644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127250" y="4776788"/>
              <a:ext cx="149225" cy="193675"/>
            </a:xfrm>
            <a:custGeom>
              <a:avLst/>
              <a:gdLst>
                <a:gd name="T0" fmla="*/ 36 w 186"/>
                <a:gd name="T1" fmla="*/ 228 h 245"/>
                <a:gd name="T2" fmla="*/ 42 w 186"/>
                <a:gd name="T3" fmla="*/ 213 h 245"/>
                <a:gd name="T4" fmla="*/ 47 w 186"/>
                <a:gd name="T5" fmla="*/ 195 h 245"/>
                <a:gd name="T6" fmla="*/ 51 w 186"/>
                <a:gd name="T7" fmla="*/ 182 h 245"/>
                <a:gd name="T8" fmla="*/ 59 w 186"/>
                <a:gd name="T9" fmla="*/ 167 h 245"/>
                <a:gd name="T10" fmla="*/ 64 w 186"/>
                <a:gd name="T11" fmla="*/ 154 h 245"/>
                <a:gd name="T12" fmla="*/ 72 w 186"/>
                <a:gd name="T13" fmla="*/ 138 h 245"/>
                <a:gd name="T14" fmla="*/ 80 w 186"/>
                <a:gd name="T15" fmla="*/ 123 h 245"/>
                <a:gd name="T16" fmla="*/ 87 w 186"/>
                <a:gd name="T17" fmla="*/ 110 h 245"/>
                <a:gd name="T18" fmla="*/ 95 w 186"/>
                <a:gd name="T19" fmla="*/ 99 h 245"/>
                <a:gd name="T20" fmla="*/ 106 w 186"/>
                <a:gd name="T21" fmla="*/ 85 h 245"/>
                <a:gd name="T22" fmla="*/ 120 w 186"/>
                <a:gd name="T23" fmla="*/ 76 h 245"/>
                <a:gd name="T24" fmla="*/ 131 w 186"/>
                <a:gd name="T25" fmla="*/ 81 h 245"/>
                <a:gd name="T26" fmla="*/ 135 w 186"/>
                <a:gd name="T27" fmla="*/ 95 h 245"/>
                <a:gd name="T28" fmla="*/ 135 w 186"/>
                <a:gd name="T29" fmla="*/ 106 h 245"/>
                <a:gd name="T30" fmla="*/ 135 w 186"/>
                <a:gd name="T31" fmla="*/ 118 h 245"/>
                <a:gd name="T32" fmla="*/ 133 w 186"/>
                <a:gd name="T33" fmla="*/ 131 h 245"/>
                <a:gd name="T34" fmla="*/ 129 w 186"/>
                <a:gd name="T35" fmla="*/ 146 h 245"/>
                <a:gd name="T36" fmla="*/ 127 w 186"/>
                <a:gd name="T37" fmla="*/ 161 h 245"/>
                <a:gd name="T38" fmla="*/ 123 w 186"/>
                <a:gd name="T39" fmla="*/ 175 h 245"/>
                <a:gd name="T40" fmla="*/ 118 w 186"/>
                <a:gd name="T41" fmla="*/ 188 h 245"/>
                <a:gd name="T42" fmla="*/ 114 w 186"/>
                <a:gd name="T43" fmla="*/ 203 h 245"/>
                <a:gd name="T44" fmla="*/ 110 w 186"/>
                <a:gd name="T45" fmla="*/ 214 h 245"/>
                <a:gd name="T46" fmla="*/ 106 w 186"/>
                <a:gd name="T47" fmla="*/ 230 h 245"/>
                <a:gd name="T48" fmla="*/ 102 w 186"/>
                <a:gd name="T49" fmla="*/ 243 h 245"/>
                <a:gd name="T50" fmla="*/ 158 w 186"/>
                <a:gd name="T51" fmla="*/ 233 h 245"/>
                <a:gd name="T52" fmla="*/ 159 w 186"/>
                <a:gd name="T53" fmla="*/ 222 h 245"/>
                <a:gd name="T54" fmla="*/ 163 w 186"/>
                <a:gd name="T55" fmla="*/ 213 h 245"/>
                <a:gd name="T56" fmla="*/ 167 w 186"/>
                <a:gd name="T57" fmla="*/ 197 h 245"/>
                <a:gd name="T58" fmla="*/ 171 w 186"/>
                <a:gd name="T59" fmla="*/ 180 h 245"/>
                <a:gd name="T60" fmla="*/ 175 w 186"/>
                <a:gd name="T61" fmla="*/ 161 h 245"/>
                <a:gd name="T62" fmla="*/ 179 w 186"/>
                <a:gd name="T63" fmla="*/ 142 h 245"/>
                <a:gd name="T64" fmla="*/ 182 w 186"/>
                <a:gd name="T65" fmla="*/ 121 h 245"/>
                <a:gd name="T66" fmla="*/ 184 w 186"/>
                <a:gd name="T67" fmla="*/ 100 h 245"/>
                <a:gd name="T68" fmla="*/ 186 w 186"/>
                <a:gd name="T69" fmla="*/ 80 h 245"/>
                <a:gd name="T70" fmla="*/ 186 w 186"/>
                <a:gd name="T71" fmla="*/ 61 h 245"/>
                <a:gd name="T72" fmla="*/ 186 w 186"/>
                <a:gd name="T73" fmla="*/ 43 h 245"/>
                <a:gd name="T74" fmla="*/ 182 w 186"/>
                <a:gd name="T75" fmla="*/ 28 h 245"/>
                <a:gd name="T76" fmla="*/ 179 w 186"/>
                <a:gd name="T77" fmla="*/ 15 h 245"/>
                <a:gd name="T78" fmla="*/ 161 w 186"/>
                <a:gd name="T79" fmla="*/ 4 h 245"/>
                <a:gd name="T80" fmla="*/ 148 w 186"/>
                <a:gd name="T81" fmla="*/ 2 h 245"/>
                <a:gd name="T82" fmla="*/ 137 w 186"/>
                <a:gd name="T83" fmla="*/ 4 h 245"/>
                <a:gd name="T84" fmla="*/ 123 w 186"/>
                <a:gd name="T85" fmla="*/ 9 h 245"/>
                <a:gd name="T86" fmla="*/ 112 w 186"/>
                <a:gd name="T87" fmla="*/ 19 h 245"/>
                <a:gd name="T88" fmla="*/ 99 w 186"/>
                <a:gd name="T89" fmla="*/ 26 h 245"/>
                <a:gd name="T90" fmla="*/ 89 w 186"/>
                <a:gd name="T91" fmla="*/ 40 h 245"/>
                <a:gd name="T92" fmla="*/ 78 w 186"/>
                <a:gd name="T93" fmla="*/ 53 h 245"/>
                <a:gd name="T94" fmla="*/ 68 w 186"/>
                <a:gd name="T95" fmla="*/ 68 h 245"/>
                <a:gd name="T96" fmla="*/ 57 w 186"/>
                <a:gd name="T97" fmla="*/ 83 h 245"/>
                <a:gd name="T98" fmla="*/ 45 w 186"/>
                <a:gd name="T99" fmla="*/ 100 h 245"/>
                <a:gd name="T100" fmla="*/ 36 w 186"/>
                <a:gd name="T101" fmla="*/ 116 h 245"/>
                <a:gd name="T102" fmla="*/ 28 w 186"/>
                <a:gd name="T103" fmla="*/ 133 h 245"/>
                <a:gd name="T104" fmla="*/ 19 w 186"/>
                <a:gd name="T105" fmla="*/ 146 h 245"/>
                <a:gd name="T106" fmla="*/ 13 w 186"/>
                <a:gd name="T107" fmla="*/ 161 h 245"/>
                <a:gd name="T108" fmla="*/ 4 w 186"/>
                <a:gd name="T109" fmla="*/ 173 h 245"/>
                <a:gd name="T110" fmla="*/ 0 w 186"/>
                <a:gd name="T111" fmla="*/ 184 h 245"/>
                <a:gd name="T112" fmla="*/ 36 w 186"/>
                <a:gd name="T113" fmla="*/ 23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6" h="245">
                  <a:moveTo>
                    <a:pt x="36" y="230"/>
                  </a:moveTo>
                  <a:lnTo>
                    <a:pt x="36" y="228"/>
                  </a:lnTo>
                  <a:lnTo>
                    <a:pt x="38" y="222"/>
                  </a:lnTo>
                  <a:lnTo>
                    <a:pt x="42" y="213"/>
                  </a:lnTo>
                  <a:lnTo>
                    <a:pt x="45" y="203"/>
                  </a:lnTo>
                  <a:lnTo>
                    <a:pt x="47" y="195"/>
                  </a:lnTo>
                  <a:lnTo>
                    <a:pt x="49" y="188"/>
                  </a:lnTo>
                  <a:lnTo>
                    <a:pt x="51" y="182"/>
                  </a:lnTo>
                  <a:lnTo>
                    <a:pt x="55" y="175"/>
                  </a:lnTo>
                  <a:lnTo>
                    <a:pt x="59" y="167"/>
                  </a:lnTo>
                  <a:lnTo>
                    <a:pt x="63" y="161"/>
                  </a:lnTo>
                  <a:lnTo>
                    <a:pt x="64" y="154"/>
                  </a:lnTo>
                  <a:lnTo>
                    <a:pt x="70" y="146"/>
                  </a:lnTo>
                  <a:lnTo>
                    <a:pt x="72" y="138"/>
                  </a:lnTo>
                  <a:lnTo>
                    <a:pt x="76" y="131"/>
                  </a:lnTo>
                  <a:lnTo>
                    <a:pt x="80" y="123"/>
                  </a:lnTo>
                  <a:lnTo>
                    <a:pt x="83" y="116"/>
                  </a:lnTo>
                  <a:lnTo>
                    <a:pt x="87" y="110"/>
                  </a:lnTo>
                  <a:lnTo>
                    <a:pt x="91" y="102"/>
                  </a:lnTo>
                  <a:lnTo>
                    <a:pt x="95" y="99"/>
                  </a:lnTo>
                  <a:lnTo>
                    <a:pt x="99" y="93"/>
                  </a:lnTo>
                  <a:lnTo>
                    <a:pt x="106" y="85"/>
                  </a:lnTo>
                  <a:lnTo>
                    <a:pt x="114" y="80"/>
                  </a:lnTo>
                  <a:lnTo>
                    <a:pt x="120" y="76"/>
                  </a:lnTo>
                  <a:lnTo>
                    <a:pt x="129" y="80"/>
                  </a:lnTo>
                  <a:lnTo>
                    <a:pt x="131" y="81"/>
                  </a:lnTo>
                  <a:lnTo>
                    <a:pt x="135" y="91"/>
                  </a:lnTo>
                  <a:lnTo>
                    <a:pt x="135" y="95"/>
                  </a:lnTo>
                  <a:lnTo>
                    <a:pt x="135" y="100"/>
                  </a:lnTo>
                  <a:lnTo>
                    <a:pt x="135" y="106"/>
                  </a:lnTo>
                  <a:lnTo>
                    <a:pt x="137" y="112"/>
                  </a:lnTo>
                  <a:lnTo>
                    <a:pt x="135" y="118"/>
                  </a:lnTo>
                  <a:lnTo>
                    <a:pt x="133" y="125"/>
                  </a:lnTo>
                  <a:lnTo>
                    <a:pt x="133" y="131"/>
                  </a:lnTo>
                  <a:lnTo>
                    <a:pt x="131" y="138"/>
                  </a:lnTo>
                  <a:lnTo>
                    <a:pt x="129" y="146"/>
                  </a:lnTo>
                  <a:lnTo>
                    <a:pt x="129" y="154"/>
                  </a:lnTo>
                  <a:lnTo>
                    <a:pt x="127" y="161"/>
                  </a:lnTo>
                  <a:lnTo>
                    <a:pt x="125" y="169"/>
                  </a:lnTo>
                  <a:lnTo>
                    <a:pt x="123" y="175"/>
                  </a:lnTo>
                  <a:lnTo>
                    <a:pt x="120" y="182"/>
                  </a:lnTo>
                  <a:lnTo>
                    <a:pt x="118" y="188"/>
                  </a:lnTo>
                  <a:lnTo>
                    <a:pt x="118" y="195"/>
                  </a:lnTo>
                  <a:lnTo>
                    <a:pt x="114" y="203"/>
                  </a:lnTo>
                  <a:lnTo>
                    <a:pt x="112" y="209"/>
                  </a:lnTo>
                  <a:lnTo>
                    <a:pt x="110" y="214"/>
                  </a:lnTo>
                  <a:lnTo>
                    <a:pt x="110" y="222"/>
                  </a:lnTo>
                  <a:lnTo>
                    <a:pt x="106" y="230"/>
                  </a:lnTo>
                  <a:lnTo>
                    <a:pt x="104" y="237"/>
                  </a:lnTo>
                  <a:lnTo>
                    <a:pt x="102" y="243"/>
                  </a:lnTo>
                  <a:lnTo>
                    <a:pt x="102" y="245"/>
                  </a:lnTo>
                  <a:lnTo>
                    <a:pt x="158" y="233"/>
                  </a:lnTo>
                  <a:lnTo>
                    <a:pt x="158" y="230"/>
                  </a:lnTo>
                  <a:lnTo>
                    <a:pt x="159" y="222"/>
                  </a:lnTo>
                  <a:lnTo>
                    <a:pt x="159" y="216"/>
                  </a:lnTo>
                  <a:lnTo>
                    <a:pt x="163" y="213"/>
                  </a:lnTo>
                  <a:lnTo>
                    <a:pt x="163" y="205"/>
                  </a:lnTo>
                  <a:lnTo>
                    <a:pt x="167" y="197"/>
                  </a:lnTo>
                  <a:lnTo>
                    <a:pt x="167" y="190"/>
                  </a:lnTo>
                  <a:lnTo>
                    <a:pt x="171" y="180"/>
                  </a:lnTo>
                  <a:lnTo>
                    <a:pt x="173" y="171"/>
                  </a:lnTo>
                  <a:lnTo>
                    <a:pt x="175" y="161"/>
                  </a:lnTo>
                  <a:lnTo>
                    <a:pt x="175" y="152"/>
                  </a:lnTo>
                  <a:lnTo>
                    <a:pt x="179" y="142"/>
                  </a:lnTo>
                  <a:lnTo>
                    <a:pt x="180" y="133"/>
                  </a:lnTo>
                  <a:lnTo>
                    <a:pt x="182" y="121"/>
                  </a:lnTo>
                  <a:lnTo>
                    <a:pt x="184" y="112"/>
                  </a:lnTo>
                  <a:lnTo>
                    <a:pt x="184" y="100"/>
                  </a:lnTo>
                  <a:lnTo>
                    <a:pt x="186" y="91"/>
                  </a:lnTo>
                  <a:lnTo>
                    <a:pt x="186" y="80"/>
                  </a:lnTo>
                  <a:lnTo>
                    <a:pt x="186" y="70"/>
                  </a:lnTo>
                  <a:lnTo>
                    <a:pt x="186" y="61"/>
                  </a:lnTo>
                  <a:lnTo>
                    <a:pt x="186" y="51"/>
                  </a:lnTo>
                  <a:lnTo>
                    <a:pt x="186" y="43"/>
                  </a:lnTo>
                  <a:lnTo>
                    <a:pt x="184" y="34"/>
                  </a:lnTo>
                  <a:lnTo>
                    <a:pt x="182" y="28"/>
                  </a:lnTo>
                  <a:lnTo>
                    <a:pt x="180" y="21"/>
                  </a:lnTo>
                  <a:lnTo>
                    <a:pt x="179" y="15"/>
                  </a:lnTo>
                  <a:lnTo>
                    <a:pt x="171" y="5"/>
                  </a:lnTo>
                  <a:lnTo>
                    <a:pt x="161" y="4"/>
                  </a:lnTo>
                  <a:lnTo>
                    <a:pt x="154" y="0"/>
                  </a:lnTo>
                  <a:lnTo>
                    <a:pt x="148" y="2"/>
                  </a:lnTo>
                  <a:lnTo>
                    <a:pt x="142" y="2"/>
                  </a:lnTo>
                  <a:lnTo>
                    <a:pt x="137" y="4"/>
                  </a:lnTo>
                  <a:lnTo>
                    <a:pt x="129" y="5"/>
                  </a:lnTo>
                  <a:lnTo>
                    <a:pt x="123" y="9"/>
                  </a:lnTo>
                  <a:lnTo>
                    <a:pt x="118" y="13"/>
                  </a:lnTo>
                  <a:lnTo>
                    <a:pt x="112" y="19"/>
                  </a:lnTo>
                  <a:lnTo>
                    <a:pt x="104" y="21"/>
                  </a:lnTo>
                  <a:lnTo>
                    <a:pt x="99" y="26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2" y="47"/>
                  </a:lnTo>
                  <a:lnTo>
                    <a:pt x="78" y="53"/>
                  </a:lnTo>
                  <a:lnTo>
                    <a:pt x="72" y="61"/>
                  </a:lnTo>
                  <a:lnTo>
                    <a:pt x="68" y="68"/>
                  </a:lnTo>
                  <a:lnTo>
                    <a:pt x="61" y="76"/>
                  </a:lnTo>
                  <a:lnTo>
                    <a:pt x="57" y="83"/>
                  </a:lnTo>
                  <a:lnTo>
                    <a:pt x="51" y="91"/>
                  </a:lnTo>
                  <a:lnTo>
                    <a:pt x="45" y="100"/>
                  </a:lnTo>
                  <a:lnTo>
                    <a:pt x="42" y="106"/>
                  </a:lnTo>
                  <a:lnTo>
                    <a:pt x="36" y="116"/>
                  </a:lnTo>
                  <a:lnTo>
                    <a:pt x="30" y="123"/>
                  </a:lnTo>
                  <a:lnTo>
                    <a:pt x="28" y="133"/>
                  </a:lnTo>
                  <a:lnTo>
                    <a:pt x="23" y="138"/>
                  </a:lnTo>
                  <a:lnTo>
                    <a:pt x="19" y="146"/>
                  </a:lnTo>
                  <a:lnTo>
                    <a:pt x="15" y="154"/>
                  </a:lnTo>
                  <a:lnTo>
                    <a:pt x="13" y="161"/>
                  </a:lnTo>
                  <a:lnTo>
                    <a:pt x="7" y="167"/>
                  </a:lnTo>
                  <a:lnTo>
                    <a:pt x="4" y="173"/>
                  </a:lnTo>
                  <a:lnTo>
                    <a:pt x="2" y="178"/>
                  </a:lnTo>
                  <a:lnTo>
                    <a:pt x="0" y="184"/>
                  </a:lnTo>
                  <a:lnTo>
                    <a:pt x="36" y="230"/>
                  </a:lnTo>
                  <a:lnTo>
                    <a:pt x="36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1903413" y="4546600"/>
              <a:ext cx="65088" cy="63500"/>
            </a:xfrm>
            <a:custGeom>
              <a:avLst/>
              <a:gdLst>
                <a:gd name="T0" fmla="*/ 5 w 81"/>
                <a:gd name="T1" fmla="*/ 59 h 82"/>
                <a:gd name="T2" fmla="*/ 1 w 81"/>
                <a:gd name="T3" fmla="*/ 55 h 82"/>
                <a:gd name="T4" fmla="*/ 1 w 81"/>
                <a:gd name="T5" fmla="*/ 51 h 82"/>
                <a:gd name="T6" fmla="*/ 0 w 81"/>
                <a:gd name="T7" fmla="*/ 42 h 82"/>
                <a:gd name="T8" fmla="*/ 1 w 81"/>
                <a:gd name="T9" fmla="*/ 32 h 82"/>
                <a:gd name="T10" fmla="*/ 5 w 81"/>
                <a:gd name="T11" fmla="*/ 23 h 82"/>
                <a:gd name="T12" fmla="*/ 15 w 81"/>
                <a:gd name="T13" fmla="*/ 13 h 82"/>
                <a:gd name="T14" fmla="*/ 20 w 81"/>
                <a:gd name="T15" fmla="*/ 10 h 82"/>
                <a:gd name="T16" fmla="*/ 28 w 81"/>
                <a:gd name="T17" fmla="*/ 6 h 82"/>
                <a:gd name="T18" fmla="*/ 32 w 81"/>
                <a:gd name="T19" fmla="*/ 4 h 82"/>
                <a:gd name="T20" fmla="*/ 38 w 81"/>
                <a:gd name="T21" fmla="*/ 2 h 82"/>
                <a:gd name="T22" fmla="*/ 41 w 81"/>
                <a:gd name="T23" fmla="*/ 0 h 82"/>
                <a:gd name="T24" fmla="*/ 49 w 81"/>
                <a:gd name="T25" fmla="*/ 0 h 82"/>
                <a:gd name="T26" fmla="*/ 49 w 81"/>
                <a:gd name="T27" fmla="*/ 0 h 82"/>
                <a:gd name="T28" fmla="*/ 55 w 81"/>
                <a:gd name="T29" fmla="*/ 2 h 82"/>
                <a:gd name="T30" fmla="*/ 60 w 81"/>
                <a:gd name="T31" fmla="*/ 4 h 82"/>
                <a:gd name="T32" fmla="*/ 68 w 81"/>
                <a:gd name="T33" fmla="*/ 11 h 82"/>
                <a:gd name="T34" fmla="*/ 72 w 81"/>
                <a:gd name="T35" fmla="*/ 13 h 82"/>
                <a:gd name="T36" fmla="*/ 74 w 81"/>
                <a:gd name="T37" fmla="*/ 19 h 82"/>
                <a:gd name="T38" fmla="*/ 76 w 81"/>
                <a:gd name="T39" fmla="*/ 23 h 82"/>
                <a:gd name="T40" fmla="*/ 79 w 81"/>
                <a:gd name="T41" fmla="*/ 30 h 82"/>
                <a:gd name="T42" fmla="*/ 79 w 81"/>
                <a:gd name="T43" fmla="*/ 34 h 82"/>
                <a:gd name="T44" fmla="*/ 81 w 81"/>
                <a:gd name="T45" fmla="*/ 42 h 82"/>
                <a:gd name="T46" fmla="*/ 79 w 81"/>
                <a:gd name="T47" fmla="*/ 51 h 82"/>
                <a:gd name="T48" fmla="*/ 79 w 81"/>
                <a:gd name="T49" fmla="*/ 61 h 82"/>
                <a:gd name="T50" fmla="*/ 74 w 81"/>
                <a:gd name="T51" fmla="*/ 68 h 82"/>
                <a:gd name="T52" fmla="*/ 70 w 81"/>
                <a:gd name="T53" fmla="*/ 74 h 82"/>
                <a:gd name="T54" fmla="*/ 64 w 81"/>
                <a:gd name="T55" fmla="*/ 78 h 82"/>
                <a:gd name="T56" fmla="*/ 60 w 81"/>
                <a:gd name="T57" fmla="*/ 82 h 82"/>
                <a:gd name="T58" fmla="*/ 53 w 81"/>
                <a:gd name="T59" fmla="*/ 82 h 82"/>
                <a:gd name="T60" fmla="*/ 47 w 81"/>
                <a:gd name="T61" fmla="*/ 82 h 82"/>
                <a:gd name="T62" fmla="*/ 41 w 81"/>
                <a:gd name="T63" fmla="*/ 80 h 82"/>
                <a:gd name="T64" fmla="*/ 36 w 81"/>
                <a:gd name="T65" fmla="*/ 80 h 82"/>
                <a:gd name="T66" fmla="*/ 28 w 81"/>
                <a:gd name="T67" fmla="*/ 74 h 82"/>
                <a:gd name="T68" fmla="*/ 22 w 81"/>
                <a:gd name="T69" fmla="*/ 72 h 82"/>
                <a:gd name="T70" fmla="*/ 17 w 81"/>
                <a:gd name="T71" fmla="*/ 68 h 82"/>
                <a:gd name="T72" fmla="*/ 13 w 81"/>
                <a:gd name="T73" fmla="*/ 65 h 82"/>
                <a:gd name="T74" fmla="*/ 7 w 81"/>
                <a:gd name="T75" fmla="*/ 59 h 82"/>
                <a:gd name="T76" fmla="*/ 5 w 81"/>
                <a:gd name="T77" fmla="*/ 59 h 82"/>
                <a:gd name="T78" fmla="*/ 5 w 81"/>
                <a:gd name="T79" fmla="*/ 5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1" h="82">
                  <a:moveTo>
                    <a:pt x="5" y="59"/>
                  </a:moveTo>
                  <a:lnTo>
                    <a:pt x="1" y="55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1" y="32"/>
                  </a:lnTo>
                  <a:lnTo>
                    <a:pt x="5" y="23"/>
                  </a:lnTo>
                  <a:lnTo>
                    <a:pt x="15" y="13"/>
                  </a:lnTo>
                  <a:lnTo>
                    <a:pt x="20" y="10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8" y="2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5" y="2"/>
                  </a:lnTo>
                  <a:lnTo>
                    <a:pt x="60" y="4"/>
                  </a:lnTo>
                  <a:lnTo>
                    <a:pt x="68" y="11"/>
                  </a:lnTo>
                  <a:lnTo>
                    <a:pt x="72" y="13"/>
                  </a:lnTo>
                  <a:lnTo>
                    <a:pt x="74" y="19"/>
                  </a:lnTo>
                  <a:lnTo>
                    <a:pt x="76" y="23"/>
                  </a:lnTo>
                  <a:lnTo>
                    <a:pt x="79" y="30"/>
                  </a:lnTo>
                  <a:lnTo>
                    <a:pt x="79" y="34"/>
                  </a:lnTo>
                  <a:lnTo>
                    <a:pt x="81" y="42"/>
                  </a:lnTo>
                  <a:lnTo>
                    <a:pt x="79" y="51"/>
                  </a:lnTo>
                  <a:lnTo>
                    <a:pt x="79" y="61"/>
                  </a:lnTo>
                  <a:lnTo>
                    <a:pt x="74" y="68"/>
                  </a:lnTo>
                  <a:lnTo>
                    <a:pt x="70" y="74"/>
                  </a:lnTo>
                  <a:lnTo>
                    <a:pt x="64" y="78"/>
                  </a:lnTo>
                  <a:lnTo>
                    <a:pt x="60" y="82"/>
                  </a:lnTo>
                  <a:lnTo>
                    <a:pt x="53" y="82"/>
                  </a:lnTo>
                  <a:lnTo>
                    <a:pt x="47" y="82"/>
                  </a:lnTo>
                  <a:lnTo>
                    <a:pt x="41" y="80"/>
                  </a:lnTo>
                  <a:lnTo>
                    <a:pt x="36" y="80"/>
                  </a:lnTo>
                  <a:lnTo>
                    <a:pt x="28" y="74"/>
                  </a:lnTo>
                  <a:lnTo>
                    <a:pt x="22" y="72"/>
                  </a:lnTo>
                  <a:lnTo>
                    <a:pt x="17" y="68"/>
                  </a:lnTo>
                  <a:lnTo>
                    <a:pt x="13" y="65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1825625" y="4657725"/>
              <a:ext cx="74613" cy="69850"/>
            </a:xfrm>
            <a:custGeom>
              <a:avLst/>
              <a:gdLst>
                <a:gd name="T0" fmla="*/ 34 w 93"/>
                <a:gd name="T1" fmla="*/ 81 h 89"/>
                <a:gd name="T2" fmla="*/ 30 w 93"/>
                <a:gd name="T3" fmla="*/ 79 h 89"/>
                <a:gd name="T4" fmla="*/ 22 w 93"/>
                <a:gd name="T5" fmla="*/ 74 h 89"/>
                <a:gd name="T6" fmla="*/ 13 w 93"/>
                <a:gd name="T7" fmla="*/ 66 h 89"/>
                <a:gd name="T8" fmla="*/ 5 w 93"/>
                <a:gd name="T9" fmla="*/ 55 h 89"/>
                <a:gd name="T10" fmla="*/ 0 w 93"/>
                <a:gd name="T11" fmla="*/ 43 h 89"/>
                <a:gd name="T12" fmla="*/ 0 w 93"/>
                <a:gd name="T13" fmla="*/ 32 h 89"/>
                <a:gd name="T14" fmla="*/ 2 w 93"/>
                <a:gd name="T15" fmla="*/ 26 h 89"/>
                <a:gd name="T16" fmla="*/ 5 w 93"/>
                <a:gd name="T17" fmla="*/ 21 h 89"/>
                <a:gd name="T18" fmla="*/ 13 w 93"/>
                <a:gd name="T19" fmla="*/ 15 h 89"/>
                <a:gd name="T20" fmla="*/ 22 w 93"/>
                <a:gd name="T21" fmla="*/ 9 h 89"/>
                <a:gd name="T22" fmla="*/ 30 w 93"/>
                <a:gd name="T23" fmla="*/ 5 h 89"/>
                <a:gd name="T24" fmla="*/ 40 w 93"/>
                <a:gd name="T25" fmla="*/ 2 h 89"/>
                <a:gd name="T26" fmla="*/ 47 w 93"/>
                <a:gd name="T27" fmla="*/ 0 h 89"/>
                <a:gd name="T28" fmla="*/ 57 w 93"/>
                <a:gd name="T29" fmla="*/ 0 h 89"/>
                <a:gd name="T30" fmla="*/ 62 w 93"/>
                <a:gd name="T31" fmla="*/ 0 h 89"/>
                <a:gd name="T32" fmla="*/ 68 w 93"/>
                <a:gd name="T33" fmla="*/ 2 h 89"/>
                <a:gd name="T34" fmla="*/ 72 w 93"/>
                <a:gd name="T35" fmla="*/ 5 h 89"/>
                <a:gd name="T36" fmla="*/ 78 w 93"/>
                <a:gd name="T37" fmla="*/ 7 h 89"/>
                <a:gd name="T38" fmla="*/ 83 w 93"/>
                <a:gd name="T39" fmla="*/ 13 h 89"/>
                <a:gd name="T40" fmla="*/ 89 w 93"/>
                <a:gd name="T41" fmla="*/ 21 h 89"/>
                <a:gd name="T42" fmla="*/ 91 w 93"/>
                <a:gd name="T43" fmla="*/ 24 h 89"/>
                <a:gd name="T44" fmla="*/ 93 w 93"/>
                <a:gd name="T45" fmla="*/ 26 h 89"/>
                <a:gd name="T46" fmla="*/ 91 w 93"/>
                <a:gd name="T47" fmla="*/ 30 h 89"/>
                <a:gd name="T48" fmla="*/ 91 w 93"/>
                <a:gd name="T49" fmla="*/ 40 h 89"/>
                <a:gd name="T50" fmla="*/ 89 w 93"/>
                <a:gd name="T51" fmla="*/ 45 h 89"/>
                <a:gd name="T52" fmla="*/ 87 w 93"/>
                <a:gd name="T53" fmla="*/ 53 h 89"/>
                <a:gd name="T54" fmla="*/ 83 w 93"/>
                <a:gd name="T55" fmla="*/ 59 h 89"/>
                <a:gd name="T56" fmla="*/ 81 w 93"/>
                <a:gd name="T57" fmla="*/ 66 h 89"/>
                <a:gd name="T58" fmla="*/ 78 w 93"/>
                <a:gd name="T59" fmla="*/ 72 h 89"/>
                <a:gd name="T60" fmla="*/ 74 w 93"/>
                <a:gd name="T61" fmla="*/ 79 h 89"/>
                <a:gd name="T62" fmla="*/ 68 w 93"/>
                <a:gd name="T63" fmla="*/ 83 h 89"/>
                <a:gd name="T64" fmla="*/ 62 w 93"/>
                <a:gd name="T65" fmla="*/ 87 h 89"/>
                <a:gd name="T66" fmla="*/ 57 w 93"/>
                <a:gd name="T67" fmla="*/ 89 h 89"/>
                <a:gd name="T68" fmla="*/ 49 w 93"/>
                <a:gd name="T69" fmla="*/ 89 h 89"/>
                <a:gd name="T70" fmla="*/ 41 w 93"/>
                <a:gd name="T71" fmla="*/ 85 h 89"/>
                <a:gd name="T72" fmla="*/ 34 w 93"/>
                <a:gd name="T73" fmla="*/ 81 h 89"/>
                <a:gd name="T74" fmla="*/ 34 w 93"/>
                <a:gd name="T75" fmla="*/ 8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89">
                  <a:moveTo>
                    <a:pt x="34" y="81"/>
                  </a:moveTo>
                  <a:lnTo>
                    <a:pt x="30" y="79"/>
                  </a:lnTo>
                  <a:lnTo>
                    <a:pt x="22" y="74"/>
                  </a:lnTo>
                  <a:lnTo>
                    <a:pt x="13" y="66"/>
                  </a:lnTo>
                  <a:lnTo>
                    <a:pt x="5" y="55"/>
                  </a:lnTo>
                  <a:lnTo>
                    <a:pt x="0" y="43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5" y="21"/>
                  </a:lnTo>
                  <a:lnTo>
                    <a:pt x="13" y="15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40" y="2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8" y="2"/>
                  </a:lnTo>
                  <a:lnTo>
                    <a:pt x="72" y="5"/>
                  </a:lnTo>
                  <a:lnTo>
                    <a:pt x="78" y="7"/>
                  </a:lnTo>
                  <a:lnTo>
                    <a:pt x="83" y="13"/>
                  </a:lnTo>
                  <a:lnTo>
                    <a:pt x="89" y="21"/>
                  </a:lnTo>
                  <a:lnTo>
                    <a:pt x="91" y="24"/>
                  </a:lnTo>
                  <a:lnTo>
                    <a:pt x="93" y="26"/>
                  </a:lnTo>
                  <a:lnTo>
                    <a:pt x="91" y="30"/>
                  </a:lnTo>
                  <a:lnTo>
                    <a:pt x="91" y="40"/>
                  </a:lnTo>
                  <a:lnTo>
                    <a:pt x="89" y="45"/>
                  </a:lnTo>
                  <a:lnTo>
                    <a:pt x="87" y="53"/>
                  </a:lnTo>
                  <a:lnTo>
                    <a:pt x="83" y="59"/>
                  </a:lnTo>
                  <a:lnTo>
                    <a:pt x="81" y="66"/>
                  </a:lnTo>
                  <a:lnTo>
                    <a:pt x="78" y="72"/>
                  </a:lnTo>
                  <a:lnTo>
                    <a:pt x="74" y="79"/>
                  </a:lnTo>
                  <a:lnTo>
                    <a:pt x="68" y="83"/>
                  </a:lnTo>
                  <a:lnTo>
                    <a:pt x="62" y="87"/>
                  </a:lnTo>
                  <a:lnTo>
                    <a:pt x="57" y="89"/>
                  </a:lnTo>
                  <a:lnTo>
                    <a:pt x="49" y="89"/>
                  </a:lnTo>
                  <a:lnTo>
                    <a:pt x="41" y="85"/>
                  </a:lnTo>
                  <a:lnTo>
                    <a:pt x="34" y="81"/>
                  </a:lnTo>
                  <a:lnTo>
                    <a:pt x="34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1719263" y="4903788"/>
              <a:ext cx="157163" cy="147637"/>
            </a:xfrm>
            <a:custGeom>
              <a:avLst/>
              <a:gdLst>
                <a:gd name="T0" fmla="*/ 87 w 197"/>
                <a:gd name="T1" fmla="*/ 42 h 187"/>
                <a:gd name="T2" fmla="*/ 78 w 197"/>
                <a:gd name="T3" fmla="*/ 52 h 187"/>
                <a:gd name="T4" fmla="*/ 72 w 197"/>
                <a:gd name="T5" fmla="*/ 63 h 187"/>
                <a:gd name="T6" fmla="*/ 64 w 197"/>
                <a:gd name="T7" fmla="*/ 76 h 187"/>
                <a:gd name="T8" fmla="*/ 59 w 197"/>
                <a:gd name="T9" fmla="*/ 90 h 187"/>
                <a:gd name="T10" fmla="*/ 59 w 197"/>
                <a:gd name="T11" fmla="*/ 103 h 187"/>
                <a:gd name="T12" fmla="*/ 62 w 197"/>
                <a:gd name="T13" fmla="*/ 116 h 187"/>
                <a:gd name="T14" fmla="*/ 76 w 197"/>
                <a:gd name="T15" fmla="*/ 131 h 187"/>
                <a:gd name="T16" fmla="*/ 95 w 197"/>
                <a:gd name="T17" fmla="*/ 137 h 187"/>
                <a:gd name="T18" fmla="*/ 114 w 197"/>
                <a:gd name="T19" fmla="*/ 133 h 187"/>
                <a:gd name="T20" fmla="*/ 125 w 197"/>
                <a:gd name="T21" fmla="*/ 126 h 187"/>
                <a:gd name="T22" fmla="*/ 140 w 197"/>
                <a:gd name="T23" fmla="*/ 118 h 187"/>
                <a:gd name="T24" fmla="*/ 156 w 197"/>
                <a:gd name="T25" fmla="*/ 107 h 187"/>
                <a:gd name="T26" fmla="*/ 197 w 197"/>
                <a:gd name="T27" fmla="*/ 131 h 187"/>
                <a:gd name="T28" fmla="*/ 194 w 197"/>
                <a:gd name="T29" fmla="*/ 135 h 187"/>
                <a:gd name="T30" fmla="*/ 182 w 197"/>
                <a:gd name="T31" fmla="*/ 145 h 187"/>
                <a:gd name="T32" fmla="*/ 165 w 197"/>
                <a:gd name="T33" fmla="*/ 160 h 187"/>
                <a:gd name="T34" fmla="*/ 144 w 197"/>
                <a:gd name="T35" fmla="*/ 173 h 187"/>
                <a:gd name="T36" fmla="*/ 131 w 197"/>
                <a:gd name="T37" fmla="*/ 179 h 187"/>
                <a:gd name="T38" fmla="*/ 118 w 197"/>
                <a:gd name="T39" fmla="*/ 185 h 187"/>
                <a:gd name="T40" fmla="*/ 102 w 197"/>
                <a:gd name="T41" fmla="*/ 187 h 187"/>
                <a:gd name="T42" fmla="*/ 89 w 197"/>
                <a:gd name="T43" fmla="*/ 187 h 187"/>
                <a:gd name="T44" fmla="*/ 74 w 197"/>
                <a:gd name="T45" fmla="*/ 185 h 187"/>
                <a:gd name="T46" fmla="*/ 59 w 197"/>
                <a:gd name="T47" fmla="*/ 181 h 187"/>
                <a:gd name="T48" fmla="*/ 43 w 197"/>
                <a:gd name="T49" fmla="*/ 171 h 187"/>
                <a:gd name="T50" fmla="*/ 28 w 197"/>
                <a:gd name="T51" fmla="*/ 160 h 187"/>
                <a:gd name="T52" fmla="*/ 15 w 197"/>
                <a:gd name="T53" fmla="*/ 145 h 187"/>
                <a:gd name="T54" fmla="*/ 5 w 197"/>
                <a:gd name="T55" fmla="*/ 131 h 187"/>
                <a:gd name="T56" fmla="*/ 2 w 197"/>
                <a:gd name="T57" fmla="*/ 116 h 187"/>
                <a:gd name="T58" fmla="*/ 0 w 197"/>
                <a:gd name="T59" fmla="*/ 103 h 187"/>
                <a:gd name="T60" fmla="*/ 0 w 197"/>
                <a:gd name="T61" fmla="*/ 90 h 187"/>
                <a:gd name="T62" fmla="*/ 5 w 197"/>
                <a:gd name="T63" fmla="*/ 76 h 187"/>
                <a:gd name="T64" fmla="*/ 11 w 197"/>
                <a:gd name="T65" fmla="*/ 63 h 187"/>
                <a:gd name="T66" fmla="*/ 19 w 197"/>
                <a:gd name="T67" fmla="*/ 52 h 187"/>
                <a:gd name="T68" fmla="*/ 36 w 197"/>
                <a:gd name="T69" fmla="*/ 29 h 187"/>
                <a:gd name="T70" fmla="*/ 55 w 197"/>
                <a:gd name="T71" fmla="*/ 14 h 187"/>
                <a:gd name="T72" fmla="*/ 66 w 197"/>
                <a:gd name="T73" fmla="*/ 2 h 187"/>
                <a:gd name="T74" fmla="*/ 74 w 197"/>
                <a:gd name="T75" fmla="*/ 0 h 187"/>
                <a:gd name="T76" fmla="*/ 89 w 197"/>
                <a:gd name="T77" fmla="*/ 4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87">
                  <a:moveTo>
                    <a:pt x="89" y="40"/>
                  </a:moveTo>
                  <a:lnTo>
                    <a:pt x="87" y="42"/>
                  </a:lnTo>
                  <a:lnTo>
                    <a:pt x="81" y="48"/>
                  </a:lnTo>
                  <a:lnTo>
                    <a:pt x="78" y="52"/>
                  </a:lnTo>
                  <a:lnTo>
                    <a:pt x="74" y="57"/>
                  </a:lnTo>
                  <a:lnTo>
                    <a:pt x="72" y="63"/>
                  </a:lnTo>
                  <a:lnTo>
                    <a:pt x="68" y="71"/>
                  </a:lnTo>
                  <a:lnTo>
                    <a:pt x="64" y="76"/>
                  </a:lnTo>
                  <a:lnTo>
                    <a:pt x="60" y="82"/>
                  </a:lnTo>
                  <a:lnTo>
                    <a:pt x="59" y="90"/>
                  </a:lnTo>
                  <a:lnTo>
                    <a:pt x="59" y="97"/>
                  </a:lnTo>
                  <a:lnTo>
                    <a:pt x="59" y="103"/>
                  </a:lnTo>
                  <a:lnTo>
                    <a:pt x="59" y="111"/>
                  </a:lnTo>
                  <a:lnTo>
                    <a:pt x="62" y="116"/>
                  </a:lnTo>
                  <a:lnTo>
                    <a:pt x="66" y="124"/>
                  </a:lnTo>
                  <a:lnTo>
                    <a:pt x="76" y="131"/>
                  </a:lnTo>
                  <a:lnTo>
                    <a:pt x="85" y="137"/>
                  </a:lnTo>
                  <a:lnTo>
                    <a:pt x="95" y="137"/>
                  </a:lnTo>
                  <a:lnTo>
                    <a:pt x="108" y="137"/>
                  </a:lnTo>
                  <a:lnTo>
                    <a:pt x="114" y="133"/>
                  </a:lnTo>
                  <a:lnTo>
                    <a:pt x="119" y="131"/>
                  </a:lnTo>
                  <a:lnTo>
                    <a:pt x="125" y="126"/>
                  </a:lnTo>
                  <a:lnTo>
                    <a:pt x="133" y="124"/>
                  </a:lnTo>
                  <a:lnTo>
                    <a:pt x="140" y="118"/>
                  </a:lnTo>
                  <a:lnTo>
                    <a:pt x="148" y="112"/>
                  </a:lnTo>
                  <a:lnTo>
                    <a:pt x="156" y="107"/>
                  </a:lnTo>
                  <a:lnTo>
                    <a:pt x="165" y="101"/>
                  </a:lnTo>
                  <a:lnTo>
                    <a:pt x="197" y="131"/>
                  </a:lnTo>
                  <a:lnTo>
                    <a:pt x="195" y="131"/>
                  </a:lnTo>
                  <a:lnTo>
                    <a:pt x="194" y="135"/>
                  </a:lnTo>
                  <a:lnTo>
                    <a:pt x="188" y="139"/>
                  </a:lnTo>
                  <a:lnTo>
                    <a:pt x="182" y="145"/>
                  </a:lnTo>
                  <a:lnTo>
                    <a:pt x="175" y="152"/>
                  </a:lnTo>
                  <a:lnTo>
                    <a:pt x="165" y="160"/>
                  </a:lnTo>
                  <a:lnTo>
                    <a:pt x="154" y="166"/>
                  </a:lnTo>
                  <a:lnTo>
                    <a:pt x="144" y="173"/>
                  </a:lnTo>
                  <a:lnTo>
                    <a:pt x="137" y="177"/>
                  </a:lnTo>
                  <a:lnTo>
                    <a:pt x="131" y="179"/>
                  </a:lnTo>
                  <a:lnTo>
                    <a:pt x="123" y="181"/>
                  </a:lnTo>
                  <a:lnTo>
                    <a:pt x="118" y="185"/>
                  </a:lnTo>
                  <a:lnTo>
                    <a:pt x="110" y="185"/>
                  </a:lnTo>
                  <a:lnTo>
                    <a:pt x="102" y="187"/>
                  </a:lnTo>
                  <a:lnTo>
                    <a:pt x="97" y="187"/>
                  </a:lnTo>
                  <a:lnTo>
                    <a:pt x="89" y="187"/>
                  </a:lnTo>
                  <a:lnTo>
                    <a:pt x="81" y="185"/>
                  </a:lnTo>
                  <a:lnTo>
                    <a:pt x="74" y="185"/>
                  </a:lnTo>
                  <a:lnTo>
                    <a:pt x="66" y="183"/>
                  </a:lnTo>
                  <a:lnTo>
                    <a:pt x="59" y="181"/>
                  </a:lnTo>
                  <a:lnTo>
                    <a:pt x="51" y="177"/>
                  </a:lnTo>
                  <a:lnTo>
                    <a:pt x="43" y="171"/>
                  </a:lnTo>
                  <a:lnTo>
                    <a:pt x="36" y="166"/>
                  </a:lnTo>
                  <a:lnTo>
                    <a:pt x="28" y="160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9" y="139"/>
                  </a:lnTo>
                  <a:lnTo>
                    <a:pt x="5" y="131"/>
                  </a:lnTo>
                  <a:lnTo>
                    <a:pt x="2" y="124"/>
                  </a:lnTo>
                  <a:lnTo>
                    <a:pt x="2" y="116"/>
                  </a:lnTo>
                  <a:lnTo>
                    <a:pt x="0" y="111"/>
                  </a:lnTo>
                  <a:lnTo>
                    <a:pt x="0" y="103"/>
                  </a:lnTo>
                  <a:lnTo>
                    <a:pt x="0" y="95"/>
                  </a:lnTo>
                  <a:lnTo>
                    <a:pt x="0" y="90"/>
                  </a:lnTo>
                  <a:lnTo>
                    <a:pt x="2" y="82"/>
                  </a:lnTo>
                  <a:lnTo>
                    <a:pt x="5" y="76"/>
                  </a:lnTo>
                  <a:lnTo>
                    <a:pt x="7" y="69"/>
                  </a:lnTo>
                  <a:lnTo>
                    <a:pt x="11" y="63"/>
                  </a:lnTo>
                  <a:lnTo>
                    <a:pt x="15" y="57"/>
                  </a:lnTo>
                  <a:lnTo>
                    <a:pt x="19" y="52"/>
                  </a:lnTo>
                  <a:lnTo>
                    <a:pt x="26" y="38"/>
                  </a:lnTo>
                  <a:lnTo>
                    <a:pt x="36" y="29"/>
                  </a:lnTo>
                  <a:lnTo>
                    <a:pt x="45" y="21"/>
                  </a:lnTo>
                  <a:lnTo>
                    <a:pt x="55" y="14"/>
                  </a:lnTo>
                  <a:lnTo>
                    <a:pt x="60" y="6"/>
                  </a:lnTo>
                  <a:lnTo>
                    <a:pt x="66" y="2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89" y="40"/>
                  </a:lnTo>
                  <a:lnTo>
                    <a:pt x="8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2608263" y="4441825"/>
              <a:ext cx="654050" cy="879475"/>
            </a:xfrm>
            <a:custGeom>
              <a:avLst/>
              <a:gdLst>
                <a:gd name="T0" fmla="*/ 160 w 825"/>
                <a:gd name="T1" fmla="*/ 429 h 1108"/>
                <a:gd name="T2" fmla="*/ 107 w 825"/>
                <a:gd name="T3" fmla="*/ 359 h 1108"/>
                <a:gd name="T4" fmla="*/ 73 w 825"/>
                <a:gd name="T5" fmla="*/ 306 h 1108"/>
                <a:gd name="T6" fmla="*/ 48 w 825"/>
                <a:gd name="T7" fmla="*/ 251 h 1108"/>
                <a:gd name="T8" fmla="*/ 40 w 825"/>
                <a:gd name="T9" fmla="*/ 199 h 1108"/>
                <a:gd name="T10" fmla="*/ 80 w 825"/>
                <a:gd name="T11" fmla="*/ 142 h 1108"/>
                <a:gd name="T12" fmla="*/ 128 w 825"/>
                <a:gd name="T13" fmla="*/ 137 h 1108"/>
                <a:gd name="T14" fmla="*/ 183 w 825"/>
                <a:gd name="T15" fmla="*/ 163 h 1108"/>
                <a:gd name="T16" fmla="*/ 244 w 825"/>
                <a:gd name="T17" fmla="*/ 230 h 1108"/>
                <a:gd name="T18" fmla="*/ 268 w 825"/>
                <a:gd name="T19" fmla="*/ 207 h 1108"/>
                <a:gd name="T20" fmla="*/ 308 w 825"/>
                <a:gd name="T21" fmla="*/ 123 h 1108"/>
                <a:gd name="T22" fmla="*/ 373 w 825"/>
                <a:gd name="T23" fmla="*/ 40 h 1108"/>
                <a:gd name="T24" fmla="*/ 457 w 825"/>
                <a:gd name="T25" fmla="*/ 0 h 1108"/>
                <a:gd name="T26" fmla="*/ 487 w 825"/>
                <a:gd name="T27" fmla="*/ 44 h 1108"/>
                <a:gd name="T28" fmla="*/ 483 w 825"/>
                <a:gd name="T29" fmla="*/ 112 h 1108"/>
                <a:gd name="T30" fmla="*/ 466 w 825"/>
                <a:gd name="T31" fmla="*/ 171 h 1108"/>
                <a:gd name="T32" fmla="*/ 455 w 825"/>
                <a:gd name="T33" fmla="*/ 220 h 1108"/>
                <a:gd name="T34" fmla="*/ 514 w 825"/>
                <a:gd name="T35" fmla="*/ 190 h 1108"/>
                <a:gd name="T36" fmla="*/ 597 w 825"/>
                <a:gd name="T37" fmla="*/ 160 h 1108"/>
                <a:gd name="T38" fmla="*/ 668 w 825"/>
                <a:gd name="T39" fmla="*/ 156 h 1108"/>
                <a:gd name="T40" fmla="*/ 687 w 825"/>
                <a:gd name="T41" fmla="*/ 190 h 1108"/>
                <a:gd name="T42" fmla="*/ 668 w 825"/>
                <a:gd name="T43" fmla="*/ 256 h 1108"/>
                <a:gd name="T44" fmla="*/ 679 w 825"/>
                <a:gd name="T45" fmla="*/ 279 h 1108"/>
                <a:gd name="T46" fmla="*/ 740 w 825"/>
                <a:gd name="T47" fmla="*/ 283 h 1108"/>
                <a:gd name="T48" fmla="*/ 799 w 825"/>
                <a:gd name="T49" fmla="*/ 300 h 1108"/>
                <a:gd name="T50" fmla="*/ 820 w 825"/>
                <a:gd name="T51" fmla="*/ 363 h 1108"/>
                <a:gd name="T52" fmla="*/ 770 w 825"/>
                <a:gd name="T53" fmla="*/ 416 h 1108"/>
                <a:gd name="T54" fmla="*/ 698 w 825"/>
                <a:gd name="T55" fmla="*/ 454 h 1108"/>
                <a:gd name="T56" fmla="*/ 628 w 825"/>
                <a:gd name="T57" fmla="*/ 479 h 1108"/>
                <a:gd name="T58" fmla="*/ 576 w 825"/>
                <a:gd name="T59" fmla="*/ 494 h 1108"/>
                <a:gd name="T60" fmla="*/ 529 w 825"/>
                <a:gd name="T61" fmla="*/ 536 h 1108"/>
                <a:gd name="T62" fmla="*/ 468 w 825"/>
                <a:gd name="T63" fmla="*/ 522 h 1108"/>
                <a:gd name="T64" fmla="*/ 515 w 825"/>
                <a:gd name="T65" fmla="*/ 462 h 1108"/>
                <a:gd name="T66" fmla="*/ 573 w 825"/>
                <a:gd name="T67" fmla="*/ 441 h 1108"/>
                <a:gd name="T68" fmla="*/ 639 w 825"/>
                <a:gd name="T69" fmla="*/ 422 h 1108"/>
                <a:gd name="T70" fmla="*/ 698 w 825"/>
                <a:gd name="T71" fmla="*/ 399 h 1108"/>
                <a:gd name="T72" fmla="*/ 759 w 825"/>
                <a:gd name="T73" fmla="*/ 355 h 1108"/>
                <a:gd name="T74" fmla="*/ 725 w 825"/>
                <a:gd name="T75" fmla="*/ 331 h 1108"/>
                <a:gd name="T76" fmla="*/ 664 w 825"/>
                <a:gd name="T77" fmla="*/ 336 h 1108"/>
                <a:gd name="T78" fmla="*/ 603 w 825"/>
                <a:gd name="T79" fmla="*/ 361 h 1108"/>
                <a:gd name="T80" fmla="*/ 550 w 825"/>
                <a:gd name="T81" fmla="*/ 336 h 1108"/>
                <a:gd name="T82" fmla="*/ 597 w 825"/>
                <a:gd name="T83" fmla="*/ 272 h 1108"/>
                <a:gd name="T84" fmla="*/ 626 w 825"/>
                <a:gd name="T85" fmla="*/ 207 h 1108"/>
                <a:gd name="T86" fmla="*/ 586 w 825"/>
                <a:gd name="T87" fmla="*/ 213 h 1108"/>
                <a:gd name="T88" fmla="*/ 527 w 825"/>
                <a:gd name="T89" fmla="*/ 236 h 1108"/>
                <a:gd name="T90" fmla="*/ 455 w 825"/>
                <a:gd name="T91" fmla="*/ 281 h 1108"/>
                <a:gd name="T92" fmla="*/ 375 w 825"/>
                <a:gd name="T93" fmla="*/ 283 h 1108"/>
                <a:gd name="T94" fmla="*/ 400 w 825"/>
                <a:gd name="T95" fmla="*/ 220 h 1108"/>
                <a:gd name="T96" fmla="*/ 426 w 825"/>
                <a:gd name="T97" fmla="*/ 139 h 1108"/>
                <a:gd name="T98" fmla="*/ 436 w 825"/>
                <a:gd name="T99" fmla="*/ 74 h 1108"/>
                <a:gd name="T100" fmla="*/ 381 w 825"/>
                <a:gd name="T101" fmla="*/ 106 h 1108"/>
                <a:gd name="T102" fmla="*/ 333 w 825"/>
                <a:gd name="T103" fmla="*/ 186 h 1108"/>
                <a:gd name="T104" fmla="*/ 310 w 825"/>
                <a:gd name="T105" fmla="*/ 253 h 1108"/>
                <a:gd name="T106" fmla="*/ 301 w 825"/>
                <a:gd name="T107" fmla="*/ 306 h 1108"/>
                <a:gd name="T108" fmla="*/ 263 w 825"/>
                <a:gd name="T109" fmla="*/ 344 h 1108"/>
                <a:gd name="T110" fmla="*/ 225 w 825"/>
                <a:gd name="T111" fmla="*/ 291 h 1108"/>
                <a:gd name="T112" fmla="*/ 170 w 825"/>
                <a:gd name="T113" fmla="*/ 220 h 1108"/>
                <a:gd name="T114" fmla="*/ 116 w 825"/>
                <a:gd name="T115" fmla="*/ 182 h 1108"/>
                <a:gd name="T116" fmla="*/ 95 w 825"/>
                <a:gd name="T117" fmla="*/ 226 h 1108"/>
                <a:gd name="T118" fmla="*/ 141 w 825"/>
                <a:gd name="T119" fmla="*/ 313 h 1108"/>
                <a:gd name="T120" fmla="*/ 190 w 825"/>
                <a:gd name="T121" fmla="*/ 382 h 1108"/>
                <a:gd name="T122" fmla="*/ 242 w 825"/>
                <a:gd name="T123" fmla="*/ 44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5" h="1108">
                  <a:moveTo>
                    <a:pt x="0" y="1062"/>
                  </a:moveTo>
                  <a:lnTo>
                    <a:pt x="196" y="471"/>
                  </a:lnTo>
                  <a:lnTo>
                    <a:pt x="194" y="467"/>
                  </a:lnTo>
                  <a:lnTo>
                    <a:pt x="187" y="460"/>
                  </a:lnTo>
                  <a:lnTo>
                    <a:pt x="179" y="452"/>
                  </a:lnTo>
                  <a:lnTo>
                    <a:pt x="173" y="446"/>
                  </a:lnTo>
                  <a:lnTo>
                    <a:pt x="168" y="437"/>
                  </a:lnTo>
                  <a:lnTo>
                    <a:pt x="160" y="429"/>
                  </a:lnTo>
                  <a:lnTo>
                    <a:pt x="152" y="418"/>
                  </a:lnTo>
                  <a:lnTo>
                    <a:pt x="143" y="408"/>
                  </a:lnTo>
                  <a:lnTo>
                    <a:pt x="133" y="397"/>
                  </a:lnTo>
                  <a:lnTo>
                    <a:pt x="126" y="386"/>
                  </a:lnTo>
                  <a:lnTo>
                    <a:pt x="120" y="380"/>
                  </a:lnTo>
                  <a:lnTo>
                    <a:pt x="116" y="372"/>
                  </a:lnTo>
                  <a:lnTo>
                    <a:pt x="111" y="367"/>
                  </a:lnTo>
                  <a:lnTo>
                    <a:pt x="107" y="359"/>
                  </a:lnTo>
                  <a:lnTo>
                    <a:pt x="103" y="353"/>
                  </a:lnTo>
                  <a:lnTo>
                    <a:pt x="99" y="346"/>
                  </a:lnTo>
                  <a:lnTo>
                    <a:pt x="93" y="340"/>
                  </a:lnTo>
                  <a:lnTo>
                    <a:pt x="92" y="334"/>
                  </a:lnTo>
                  <a:lnTo>
                    <a:pt x="86" y="327"/>
                  </a:lnTo>
                  <a:lnTo>
                    <a:pt x="80" y="319"/>
                  </a:lnTo>
                  <a:lnTo>
                    <a:pt x="76" y="312"/>
                  </a:lnTo>
                  <a:lnTo>
                    <a:pt x="73" y="306"/>
                  </a:lnTo>
                  <a:lnTo>
                    <a:pt x="71" y="298"/>
                  </a:lnTo>
                  <a:lnTo>
                    <a:pt x="67" y="291"/>
                  </a:lnTo>
                  <a:lnTo>
                    <a:pt x="63" y="285"/>
                  </a:lnTo>
                  <a:lnTo>
                    <a:pt x="59" y="277"/>
                  </a:lnTo>
                  <a:lnTo>
                    <a:pt x="57" y="270"/>
                  </a:lnTo>
                  <a:lnTo>
                    <a:pt x="54" y="264"/>
                  </a:lnTo>
                  <a:lnTo>
                    <a:pt x="52" y="256"/>
                  </a:lnTo>
                  <a:lnTo>
                    <a:pt x="48" y="251"/>
                  </a:lnTo>
                  <a:lnTo>
                    <a:pt x="46" y="243"/>
                  </a:lnTo>
                  <a:lnTo>
                    <a:pt x="46" y="237"/>
                  </a:lnTo>
                  <a:lnTo>
                    <a:pt x="44" y="230"/>
                  </a:lnTo>
                  <a:lnTo>
                    <a:pt x="44" y="224"/>
                  </a:lnTo>
                  <a:lnTo>
                    <a:pt x="40" y="218"/>
                  </a:lnTo>
                  <a:lnTo>
                    <a:pt x="40" y="211"/>
                  </a:lnTo>
                  <a:lnTo>
                    <a:pt x="40" y="205"/>
                  </a:lnTo>
                  <a:lnTo>
                    <a:pt x="40" y="199"/>
                  </a:lnTo>
                  <a:lnTo>
                    <a:pt x="42" y="188"/>
                  </a:lnTo>
                  <a:lnTo>
                    <a:pt x="46" y="179"/>
                  </a:lnTo>
                  <a:lnTo>
                    <a:pt x="50" y="169"/>
                  </a:lnTo>
                  <a:lnTo>
                    <a:pt x="57" y="160"/>
                  </a:lnTo>
                  <a:lnTo>
                    <a:pt x="65" y="152"/>
                  </a:lnTo>
                  <a:lnTo>
                    <a:pt x="76" y="146"/>
                  </a:lnTo>
                  <a:lnTo>
                    <a:pt x="76" y="144"/>
                  </a:lnTo>
                  <a:lnTo>
                    <a:pt x="80" y="142"/>
                  </a:lnTo>
                  <a:lnTo>
                    <a:pt x="84" y="141"/>
                  </a:lnTo>
                  <a:lnTo>
                    <a:pt x="90" y="139"/>
                  </a:lnTo>
                  <a:lnTo>
                    <a:pt x="95" y="137"/>
                  </a:lnTo>
                  <a:lnTo>
                    <a:pt x="105" y="135"/>
                  </a:lnTo>
                  <a:lnTo>
                    <a:pt x="111" y="135"/>
                  </a:lnTo>
                  <a:lnTo>
                    <a:pt x="114" y="135"/>
                  </a:lnTo>
                  <a:lnTo>
                    <a:pt x="120" y="135"/>
                  </a:lnTo>
                  <a:lnTo>
                    <a:pt x="128" y="137"/>
                  </a:lnTo>
                  <a:lnTo>
                    <a:pt x="133" y="137"/>
                  </a:lnTo>
                  <a:lnTo>
                    <a:pt x="139" y="139"/>
                  </a:lnTo>
                  <a:lnTo>
                    <a:pt x="145" y="142"/>
                  </a:lnTo>
                  <a:lnTo>
                    <a:pt x="152" y="144"/>
                  </a:lnTo>
                  <a:lnTo>
                    <a:pt x="160" y="148"/>
                  </a:lnTo>
                  <a:lnTo>
                    <a:pt x="166" y="152"/>
                  </a:lnTo>
                  <a:lnTo>
                    <a:pt x="173" y="158"/>
                  </a:lnTo>
                  <a:lnTo>
                    <a:pt x="183" y="163"/>
                  </a:lnTo>
                  <a:lnTo>
                    <a:pt x="190" y="169"/>
                  </a:lnTo>
                  <a:lnTo>
                    <a:pt x="200" y="177"/>
                  </a:lnTo>
                  <a:lnTo>
                    <a:pt x="208" y="186"/>
                  </a:lnTo>
                  <a:lnTo>
                    <a:pt x="217" y="196"/>
                  </a:lnTo>
                  <a:lnTo>
                    <a:pt x="225" y="205"/>
                  </a:lnTo>
                  <a:lnTo>
                    <a:pt x="234" y="217"/>
                  </a:lnTo>
                  <a:lnTo>
                    <a:pt x="238" y="224"/>
                  </a:lnTo>
                  <a:lnTo>
                    <a:pt x="244" y="230"/>
                  </a:lnTo>
                  <a:lnTo>
                    <a:pt x="249" y="237"/>
                  </a:lnTo>
                  <a:lnTo>
                    <a:pt x="255" y="245"/>
                  </a:lnTo>
                  <a:lnTo>
                    <a:pt x="255" y="241"/>
                  </a:lnTo>
                  <a:lnTo>
                    <a:pt x="257" y="234"/>
                  </a:lnTo>
                  <a:lnTo>
                    <a:pt x="259" y="226"/>
                  </a:lnTo>
                  <a:lnTo>
                    <a:pt x="261" y="220"/>
                  </a:lnTo>
                  <a:lnTo>
                    <a:pt x="265" y="213"/>
                  </a:lnTo>
                  <a:lnTo>
                    <a:pt x="268" y="207"/>
                  </a:lnTo>
                  <a:lnTo>
                    <a:pt x="270" y="198"/>
                  </a:lnTo>
                  <a:lnTo>
                    <a:pt x="274" y="186"/>
                  </a:lnTo>
                  <a:lnTo>
                    <a:pt x="278" y="177"/>
                  </a:lnTo>
                  <a:lnTo>
                    <a:pt x="284" y="167"/>
                  </a:lnTo>
                  <a:lnTo>
                    <a:pt x="289" y="156"/>
                  </a:lnTo>
                  <a:lnTo>
                    <a:pt x="295" y="144"/>
                  </a:lnTo>
                  <a:lnTo>
                    <a:pt x="303" y="135"/>
                  </a:lnTo>
                  <a:lnTo>
                    <a:pt x="308" y="123"/>
                  </a:lnTo>
                  <a:lnTo>
                    <a:pt x="316" y="112"/>
                  </a:lnTo>
                  <a:lnTo>
                    <a:pt x="322" y="101"/>
                  </a:lnTo>
                  <a:lnTo>
                    <a:pt x="329" y="89"/>
                  </a:lnTo>
                  <a:lnTo>
                    <a:pt x="337" y="78"/>
                  </a:lnTo>
                  <a:lnTo>
                    <a:pt x="344" y="68"/>
                  </a:lnTo>
                  <a:lnTo>
                    <a:pt x="354" y="57"/>
                  </a:lnTo>
                  <a:lnTo>
                    <a:pt x="363" y="47"/>
                  </a:lnTo>
                  <a:lnTo>
                    <a:pt x="373" y="40"/>
                  </a:lnTo>
                  <a:lnTo>
                    <a:pt x="381" y="30"/>
                  </a:lnTo>
                  <a:lnTo>
                    <a:pt x="392" y="23"/>
                  </a:lnTo>
                  <a:lnTo>
                    <a:pt x="401" y="17"/>
                  </a:lnTo>
                  <a:lnTo>
                    <a:pt x="411" y="11"/>
                  </a:lnTo>
                  <a:lnTo>
                    <a:pt x="420" y="6"/>
                  </a:lnTo>
                  <a:lnTo>
                    <a:pt x="434" y="2"/>
                  </a:lnTo>
                  <a:lnTo>
                    <a:pt x="445" y="0"/>
                  </a:lnTo>
                  <a:lnTo>
                    <a:pt x="457" y="0"/>
                  </a:lnTo>
                  <a:lnTo>
                    <a:pt x="458" y="0"/>
                  </a:lnTo>
                  <a:lnTo>
                    <a:pt x="468" y="4"/>
                  </a:lnTo>
                  <a:lnTo>
                    <a:pt x="472" y="8"/>
                  </a:lnTo>
                  <a:lnTo>
                    <a:pt x="476" y="15"/>
                  </a:lnTo>
                  <a:lnTo>
                    <a:pt x="481" y="23"/>
                  </a:lnTo>
                  <a:lnTo>
                    <a:pt x="485" y="34"/>
                  </a:lnTo>
                  <a:lnTo>
                    <a:pt x="487" y="38"/>
                  </a:lnTo>
                  <a:lnTo>
                    <a:pt x="487" y="44"/>
                  </a:lnTo>
                  <a:lnTo>
                    <a:pt x="487" y="51"/>
                  </a:lnTo>
                  <a:lnTo>
                    <a:pt x="489" y="61"/>
                  </a:lnTo>
                  <a:lnTo>
                    <a:pt x="489" y="68"/>
                  </a:lnTo>
                  <a:lnTo>
                    <a:pt x="489" y="78"/>
                  </a:lnTo>
                  <a:lnTo>
                    <a:pt x="487" y="89"/>
                  </a:lnTo>
                  <a:lnTo>
                    <a:pt x="487" y="101"/>
                  </a:lnTo>
                  <a:lnTo>
                    <a:pt x="483" y="106"/>
                  </a:lnTo>
                  <a:lnTo>
                    <a:pt x="483" y="112"/>
                  </a:lnTo>
                  <a:lnTo>
                    <a:pt x="481" y="118"/>
                  </a:lnTo>
                  <a:lnTo>
                    <a:pt x="479" y="125"/>
                  </a:lnTo>
                  <a:lnTo>
                    <a:pt x="477" y="131"/>
                  </a:lnTo>
                  <a:lnTo>
                    <a:pt x="476" y="139"/>
                  </a:lnTo>
                  <a:lnTo>
                    <a:pt x="474" y="146"/>
                  </a:lnTo>
                  <a:lnTo>
                    <a:pt x="472" y="156"/>
                  </a:lnTo>
                  <a:lnTo>
                    <a:pt x="468" y="161"/>
                  </a:lnTo>
                  <a:lnTo>
                    <a:pt x="466" y="171"/>
                  </a:lnTo>
                  <a:lnTo>
                    <a:pt x="462" y="179"/>
                  </a:lnTo>
                  <a:lnTo>
                    <a:pt x="460" y="186"/>
                  </a:lnTo>
                  <a:lnTo>
                    <a:pt x="455" y="196"/>
                  </a:lnTo>
                  <a:lnTo>
                    <a:pt x="453" y="205"/>
                  </a:lnTo>
                  <a:lnTo>
                    <a:pt x="449" y="217"/>
                  </a:lnTo>
                  <a:lnTo>
                    <a:pt x="445" y="226"/>
                  </a:lnTo>
                  <a:lnTo>
                    <a:pt x="447" y="224"/>
                  </a:lnTo>
                  <a:lnTo>
                    <a:pt x="455" y="220"/>
                  </a:lnTo>
                  <a:lnTo>
                    <a:pt x="458" y="217"/>
                  </a:lnTo>
                  <a:lnTo>
                    <a:pt x="464" y="213"/>
                  </a:lnTo>
                  <a:lnTo>
                    <a:pt x="472" y="211"/>
                  </a:lnTo>
                  <a:lnTo>
                    <a:pt x="479" y="207"/>
                  </a:lnTo>
                  <a:lnTo>
                    <a:pt x="485" y="203"/>
                  </a:lnTo>
                  <a:lnTo>
                    <a:pt x="495" y="198"/>
                  </a:lnTo>
                  <a:lnTo>
                    <a:pt x="504" y="194"/>
                  </a:lnTo>
                  <a:lnTo>
                    <a:pt x="514" y="190"/>
                  </a:lnTo>
                  <a:lnTo>
                    <a:pt x="523" y="184"/>
                  </a:lnTo>
                  <a:lnTo>
                    <a:pt x="534" y="180"/>
                  </a:lnTo>
                  <a:lnTo>
                    <a:pt x="544" y="177"/>
                  </a:lnTo>
                  <a:lnTo>
                    <a:pt x="555" y="173"/>
                  </a:lnTo>
                  <a:lnTo>
                    <a:pt x="565" y="169"/>
                  </a:lnTo>
                  <a:lnTo>
                    <a:pt x="576" y="165"/>
                  </a:lnTo>
                  <a:lnTo>
                    <a:pt x="588" y="161"/>
                  </a:lnTo>
                  <a:lnTo>
                    <a:pt x="597" y="160"/>
                  </a:lnTo>
                  <a:lnTo>
                    <a:pt x="607" y="156"/>
                  </a:lnTo>
                  <a:lnTo>
                    <a:pt x="616" y="154"/>
                  </a:lnTo>
                  <a:lnTo>
                    <a:pt x="626" y="152"/>
                  </a:lnTo>
                  <a:lnTo>
                    <a:pt x="637" y="152"/>
                  </a:lnTo>
                  <a:lnTo>
                    <a:pt x="645" y="150"/>
                  </a:lnTo>
                  <a:lnTo>
                    <a:pt x="652" y="152"/>
                  </a:lnTo>
                  <a:lnTo>
                    <a:pt x="660" y="152"/>
                  </a:lnTo>
                  <a:lnTo>
                    <a:pt x="668" y="156"/>
                  </a:lnTo>
                  <a:lnTo>
                    <a:pt x="673" y="158"/>
                  </a:lnTo>
                  <a:lnTo>
                    <a:pt x="679" y="161"/>
                  </a:lnTo>
                  <a:lnTo>
                    <a:pt x="681" y="167"/>
                  </a:lnTo>
                  <a:lnTo>
                    <a:pt x="687" y="173"/>
                  </a:lnTo>
                  <a:lnTo>
                    <a:pt x="687" y="175"/>
                  </a:lnTo>
                  <a:lnTo>
                    <a:pt x="687" y="182"/>
                  </a:lnTo>
                  <a:lnTo>
                    <a:pt x="687" y="184"/>
                  </a:lnTo>
                  <a:lnTo>
                    <a:pt x="687" y="190"/>
                  </a:lnTo>
                  <a:lnTo>
                    <a:pt x="687" y="196"/>
                  </a:lnTo>
                  <a:lnTo>
                    <a:pt x="687" y="203"/>
                  </a:lnTo>
                  <a:lnTo>
                    <a:pt x="685" y="211"/>
                  </a:lnTo>
                  <a:lnTo>
                    <a:pt x="685" y="218"/>
                  </a:lnTo>
                  <a:lnTo>
                    <a:pt x="681" y="226"/>
                  </a:lnTo>
                  <a:lnTo>
                    <a:pt x="679" y="237"/>
                  </a:lnTo>
                  <a:lnTo>
                    <a:pt x="673" y="247"/>
                  </a:lnTo>
                  <a:lnTo>
                    <a:pt x="668" y="256"/>
                  </a:lnTo>
                  <a:lnTo>
                    <a:pt x="660" y="268"/>
                  </a:lnTo>
                  <a:lnTo>
                    <a:pt x="652" y="279"/>
                  </a:lnTo>
                  <a:lnTo>
                    <a:pt x="654" y="279"/>
                  </a:lnTo>
                  <a:lnTo>
                    <a:pt x="660" y="279"/>
                  </a:lnTo>
                  <a:lnTo>
                    <a:pt x="664" y="279"/>
                  </a:lnTo>
                  <a:lnTo>
                    <a:pt x="668" y="279"/>
                  </a:lnTo>
                  <a:lnTo>
                    <a:pt x="673" y="279"/>
                  </a:lnTo>
                  <a:lnTo>
                    <a:pt x="679" y="279"/>
                  </a:lnTo>
                  <a:lnTo>
                    <a:pt x="685" y="279"/>
                  </a:lnTo>
                  <a:lnTo>
                    <a:pt x="692" y="279"/>
                  </a:lnTo>
                  <a:lnTo>
                    <a:pt x="700" y="279"/>
                  </a:lnTo>
                  <a:lnTo>
                    <a:pt x="707" y="279"/>
                  </a:lnTo>
                  <a:lnTo>
                    <a:pt x="713" y="279"/>
                  </a:lnTo>
                  <a:lnTo>
                    <a:pt x="723" y="279"/>
                  </a:lnTo>
                  <a:lnTo>
                    <a:pt x="730" y="281"/>
                  </a:lnTo>
                  <a:lnTo>
                    <a:pt x="740" y="283"/>
                  </a:lnTo>
                  <a:lnTo>
                    <a:pt x="745" y="283"/>
                  </a:lnTo>
                  <a:lnTo>
                    <a:pt x="755" y="285"/>
                  </a:lnTo>
                  <a:lnTo>
                    <a:pt x="761" y="287"/>
                  </a:lnTo>
                  <a:lnTo>
                    <a:pt x="770" y="291"/>
                  </a:lnTo>
                  <a:lnTo>
                    <a:pt x="776" y="291"/>
                  </a:lnTo>
                  <a:lnTo>
                    <a:pt x="785" y="294"/>
                  </a:lnTo>
                  <a:lnTo>
                    <a:pt x="791" y="298"/>
                  </a:lnTo>
                  <a:lnTo>
                    <a:pt x="799" y="300"/>
                  </a:lnTo>
                  <a:lnTo>
                    <a:pt x="808" y="308"/>
                  </a:lnTo>
                  <a:lnTo>
                    <a:pt x="818" y="315"/>
                  </a:lnTo>
                  <a:lnTo>
                    <a:pt x="820" y="321"/>
                  </a:lnTo>
                  <a:lnTo>
                    <a:pt x="823" y="327"/>
                  </a:lnTo>
                  <a:lnTo>
                    <a:pt x="823" y="332"/>
                  </a:lnTo>
                  <a:lnTo>
                    <a:pt x="825" y="340"/>
                  </a:lnTo>
                  <a:lnTo>
                    <a:pt x="823" y="351"/>
                  </a:lnTo>
                  <a:lnTo>
                    <a:pt x="820" y="363"/>
                  </a:lnTo>
                  <a:lnTo>
                    <a:pt x="814" y="374"/>
                  </a:lnTo>
                  <a:lnTo>
                    <a:pt x="806" y="386"/>
                  </a:lnTo>
                  <a:lnTo>
                    <a:pt x="801" y="391"/>
                  </a:lnTo>
                  <a:lnTo>
                    <a:pt x="795" y="395"/>
                  </a:lnTo>
                  <a:lnTo>
                    <a:pt x="789" y="401"/>
                  </a:lnTo>
                  <a:lnTo>
                    <a:pt x="784" y="407"/>
                  </a:lnTo>
                  <a:lnTo>
                    <a:pt x="776" y="412"/>
                  </a:lnTo>
                  <a:lnTo>
                    <a:pt x="770" y="416"/>
                  </a:lnTo>
                  <a:lnTo>
                    <a:pt x="763" y="422"/>
                  </a:lnTo>
                  <a:lnTo>
                    <a:pt x="755" y="427"/>
                  </a:lnTo>
                  <a:lnTo>
                    <a:pt x="745" y="433"/>
                  </a:lnTo>
                  <a:lnTo>
                    <a:pt x="738" y="437"/>
                  </a:lnTo>
                  <a:lnTo>
                    <a:pt x="726" y="441"/>
                  </a:lnTo>
                  <a:lnTo>
                    <a:pt x="719" y="446"/>
                  </a:lnTo>
                  <a:lnTo>
                    <a:pt x="707" y="450"/>
                  </a:lnTo>
                  <a:lnTo>
                    <a:pt x="698" y="454"/>
                  </a:lnTo>
                  <a:lnTo>
                    <a:pt x="687" y="460"/>
                  </a:lnTo>
                  <a:lnTo>
                    <a:pt x="675" y="464"/>
                  </a:lnTo>
                  <a:lnTo>
                    <a:pt x="669" y="464"/>
                  </a:lnTo>
                  <a:lnTo>
                    <a:pt x="664" y="467"/>
                  </a:lnTo>
                  <a:lnTo>
                    <a:pt x="656" y="467"/>
                  </a:lnTo>
                  <a:lnTo>
                    <a:pt x="650" y="471"/>
                  </a:lnTo>
                  <a:lnTo>
                    <a:pt x="639" y="475"/>
                  </a:lnTo>
                  <a:lnTo>
                    <a:pt x="628" y="479"/>
                  </a:lnTo>
                  <a:lnTo>
                    <a:pt x="622" y="481"/>
                  </a:lnTo>
                  <a:lnTo>
                    <a:pt x="614" y="483"/>
                  </a:lnTo>
                  <a:lnTo>
                    <a:pt x="609" y="483"/>
                  </a:lnTo>
                  <a:lnTo>
                    <a:pt x="603" y="486"/>
                  </a:lnTo>
                  <a:lnTo>
                    <a:pt x="595" y="486"/>
                  </a:lnTo>
                  <a:lnTo>
                    <a:pt x="590" y="488"/>
                  </a:lnTo>
                  <a:lnTo>
                    <a:pt x="582" y="490"/>
                  </a:lnTo>
                  <a:lnTo>
                    <a:pt x="576" y="494"/>
                  </a:lnTo>
                  <a:lnTo>
                    <a:pt x="574" y="494"/>
                  </a:lnTo>
                  <a:lnTo>
                    <a:pt x="569" y="496"/>
                  </a:lnTo>
                  <a:lnTo>
                    <a:pt x="563" y="498"/>
                  </a:lnTo>
                  <a:lnTo>
                    <a:pt x="555" y="505"/>
                  </a:lnTo>
                  <a:lnTo>
                    <a:pt x="544" y="513"/>
                  </a:lnTo>
                  <a:lnTo>
                    <a:pt x="536" y="522"/>
                  </a:lnTo>
                  <a:lnTo>
                    <a:pt x="533" y="528"/>
                  </a:lnTo>
                  <a:lnTo>
                    <a:pt x="529" y="536"/>
                  </a:lnTo>
                  <a:lnTo>
                    <a:pt x="527" y="541"/>
                  </a:lnTo>
                  <a:lnTo>
                    <a:pt x="525" y="551"/>
                  </a:lnTo>
                  <a:lnTo>
                    <a:pt x="323" y="1108"/>
                  </a:lnTo>
                  <a:lnTo>
                    <a:pt x="272" y="1104"/>
                  </a:lnTo>
                  <a:lnTo>
                    <a:pt x="466" y="543"/>
                  </a:lnTo>
                  <a:lnTo>
                    <a:pt x="466" y="538"/>
                  </a:lnTo>
                  <a:lnTo>
                    <a:pt x="468" y="530"/>
                  </a:lnTo>
                  <a:lnTo>
                    <a:pt x="468" y="522"/>
                  </a:lnTo>
                  <a:lnTo>
                    <a:pt x="472" y="515"/>
                  </a:lnTo>
                  <a:lnTo>
                    <a:pt x="476" y="507"/>
                  </a:lnTo>
                  <a:lnTo>
                    <a:pt x="481" y="500"/>
                  </a:lnTo>
                  <a:lnTo>
                    <a:pt x="487" y="490"/>
                  </a:lnTo>
                  <a:lnTo>
                    <a:pt x="493" y="483"/>
                  </a:lnTo>
                  <a:lnTo>
                    <a:pt x="500" y="473"/>
                  </a:lnTo>
                  <a:lnTo>
                    <a:pt x="512" y="467"/>
                  </a:lnTo>
                  <a:lnTo>
                    <a:pt x="515" y="462"/>
                  </a:lnTo>
                  <a:lnTo>
                    <a:pt x="521" y="460"/>
                  </a:lnTo>
                  <a:lnTo>
                    <a:pt x="529" y="456"/>
                  </a:lnTo>
                  <a:lnTo>
                    <a:pt x="534" y="454"/>
                  </a:lnTo>
                  <a:lnTo>
                    <a:pt x="542" y="450"/>
                  </a:lnTo>
                  <a:lnTo>
                    <a:pt x="548" y="448"/>
                  </a:lnTo>
                  <a:lnTo>
                    <a:pt x="555" y="446"/>
                  </a:lnTo>
                  <a:lnTo>
                    <a:pt x="565" y="445"/>
                  </a:lnTo>
                  <a:lnTo>
                    <a:pt x="573" y="441"/>
                  </a:lnTo>
                  <a:lnTo>
                    <a:pt x="582" y="439"/>
                  </a:lnTo>
                  <a:lnTo>
                    <a:pt x="590" y="437"/>
                  </a:lnTo>
                  <a:lnTo>
                    <a:pt x="599" y="435"/>
                  </a:lnTo>
                  <a:lnTo>
                    <a:pt x="607" y="433"/>
                  </a:lnTo>
                  <a:lnTo>
                    <a:pt x="616" y="429"/>
                  </a:lnTo>
                  <a:lnTo>
                    <a:pt x="624" y="427"/>
                  </a:lnTo>
                  <a:lnTo>
                    <a:pt x="631" y="426"/>
                  </a:lnTo>
                  <a:lnTo>
                    <a:pt x="639" y="422"/>
                  </a:lnTo>
                  <a:lnTo>
                    <a:pt x="647" y="420"/>
                  </a:lnTo>
                  <a:lnTo>
                    <a:pt x="654" y="416"/>
                  </a:lnTo>
                  <a:lnTo>
                    <a:pt x="664" y="414"/>
                  </a:lnTo>
                  <a:lnTo>
                    <a:pt x="669" y="410"/>
                  </a:lnTo>
                  <a:lnTo>
                    <a:pt x="677" y="408"/>
                  </a:lnTo>
                  <a:lnTo>
                    <a:pt x="685" y="405"/>
                  </a:lnTo>
                  <a:lnTo>
                    <a:pt x="692" y="403"/>
                  </a:lnTo>
                  <a:lnTo>
                    <a:pt x="698" y="399"/>
                  </a:lnTo>
                  <a:lnTo>
                    <a:pt x="704" y="395"/>
                  </a:lnTo>
                  <a:lnTo>
                    <a:pt x="709" y="393"/>
                  </a:lnTo>
                  <a:lnTo>
                    <a:pt x="717" y="389"/>
                  </a:lnTo>
                  <a:lnTo>
                    <a:pt x="726" y="382"/>
                  </a:lnTo>
                  <a:lnTo>
                    <a:pt x="738" y="376"/>
                  </a:lnTo>
                  <a:lnTo>
                    <a:pt x="745" y="369"/>
                  </a:lnTo>
                  <a:lnTo>
                    <a:pt x="753" y="363"/>
                  </a:lnTo>
                  <a:lnTo>
                    <a:pt x="759" y="355"/>
                  </a:lnTo>
                  <a:lnTo>
                    <a:pt x="763" y="351"/>
                  </a:lnTo>
                  <a:lnTo>
                    <a:pt x="761" y="348"/>
                  </a:lnTo>
                  <a:lnTo>
                    <a:pt x="755" y="342"/>
                  </a:lnTo>
                  <a:lnTo>
                    <a:pt x="749" y="340"/>
                  </a:lnTo>
                  <a:lnTo>
                    <a:pt x="745" y="336"/>
                  </a:lnTo>
                  <a:lnTo>
                    <a:pt x="738" y="332"/>
                  </a:lnTo>
                  <a:lnTo>
                    <a:pt x="728" y="332"/>
                  </a:lnTo>
                  <a:lnTo>
                    <a:pt x="725" y="331"/>
                  </a:lnTo>
                  <a:lnTo>
                    <a:pt x="719" y="329"/>
                  </a:lnTo>
                  <a:lnTo>
                    <a:pt x="711" y="329"/>
                  </a:lnTo>
                  <a:lnTo>
                    <a:pt x="706" y="329"/>
                  </a:lnTo>
                  <a:lnTo>
                    <a:pt x="698" y="329"/>
                  </a:lnTo>
                  <a:lnTo>
                    <a:pt x="690" y="331"/>
                  </a:lnTo>
                  <a:lnTo>
                    <a:pt x="681" y="332"/>
                  </a:lnTo>
                  <a:lnTo>
                    <a:pt x="673" y="334"/>
                  </a:lnTo>
                  <a:lnTo>
                    <a:pt x="664" y="336"/>
                  </a:lnTo>
                  <a:lnTo>
                    <a:pt x="654" y="340"/>
                  </a:lnTo>
                  <a:lnTo>
                    <a:pt x="643" y="342"/>
                  </a:lnTo>
                  <a:lnTo>
                    <a:pt x="633" y="348"/>
                  </a:lnTo>
                  <a:lnTo>
                    <a:pt x="626" y="350"/>
                  </a:lnTo>
                  <a:lnTo>
                    <a:pt x="622" y="351"/>
                  </a:lnTo>
                  <a:lnTo>
                    <a:pt x="614" y="355"/>
                  </a:lnTo>
                  <a:lnTo>
                    <a:pt x="609" y="359"/>
                  </a:lnTo>
                  <a:lnTo>
                    <a:pt x="603" y="361"/>
                  </a:lnTo>
                  <a:lnTo>
                    <a:pt x="595" y="365"/>
                  </a:lnTo>
                  <a:lnTo>
                    <a:pt x="590" y="369"/>
                  </a:lnTo>
                  <a:lnTo>
                    <a:pt x="582" y="372"/>
                  </a:lnTo>
                  <a:lnTo>
                    <a:pt x="536" y="353"/>
                  </a:lnTo>
                  <a:lnTo>
                    <a:pt x="536" y="351"/>
                  </a:lnTo>
                  <a:lnTo>
                    <a:pt x="540" y="348"/>
                  </a:lnTo>
                  <a:lnTo>
                    <a:pt x="542" y="342"/>
                  </a:lnTo>
                  <a:lnTo>
                    <a:pt x="550" y="336"/>
                  </a:lnTo>
                  <a:lnTo>
                    <a:pt x="555" y="327"/>
                  </a:lnTo>
                  <a:lnTo>
                    <a:pt x="563" y="317"/>
                  </a:lnTo>
                  <a:lnTo>
                    <a:pt x="571" y="306"/>
                  </a:lnTo>
                  <a:lnTo>
                    <a:pt x="582" y="294"/>
                  </a:lnTo>
                  <a:lnTo>
                    <a:pt x="584" y="289"/>
                  </a:lnTo>
                  <a:lnTo>
                    <a:pt x="590" y="283"/>
                  </a:lnTo>
                  <a:lnTo>
                    <a:pt x="592" y="277"/>
                  </a:lnTo>
                  <a:lnTo>
                    <a:pt x="597" y="272"/>
                  </a:lnTo>
                  <a:lnTo>
                    <a:pt x="599" y="264"/>
                  </a:lnTo>
                  <a:lnTo>
                    <a:pt x="605" y="258"/>
                  </a:lnTo>
                  <a:lnTo>
                    <a:pt x="609" y="253"/>
                  </a:lnTo>
                  <a:lnTo>
                    <a:pt x="612" y="247"/>
                  </a:lnTo>
                  <a:lnTo>
                    <a:pt x="616" y="234"/>
                  </a:lnTo>
                  <a:lnTo>
                    <a:pt x="622" y="224"/>
                  </a:lnTo>
                  <a:lnTo>
                    <a:pt x="624" y="215"/>
                  </a:lnTo>
                  <a:lnTo>
                    <a:pt x="626" y="207"/>
                  </a:lnTo>
                  <a:lnTo>
                    <a:pt x="624" y="207"/>
                  </a:lnTo>
                  <a:lnTo>
                    <a:pt x="622" y="207"/>
                  </a:lnTo>
                  <a:lnTo>
                    <a:pt x="614" y="207"/>
                  </a:lnTo>
                  <a:lnTo>
                    <a:pt x="609" y="209"/>
                  </a:lnTo>
                  <a:lnTo>
                    <a:pt x="603" y="209"/>
                  </a:lnTo>
                  <a:lnTo>
                    <a:pt x="597" y="211"/>
                  </a:lnTo>
                  <a:lnTo>
                    <a:pt x="592" y="211"/>
                  </a:lnTo>
                  <a:lnTo>
                    <a:pt x="586" y="213"/>
                  </a:lnTo>
                  <a:lnTo>
                    <a:pt x="578" y="215"/>
                  </a:lnTo>
                  <a:lnTo>
                    <a:pt x="573" y="217"/>
                  </a:lnTo>
                  <a:lnTo>
                    <a:pt x="565" y="220"/>
                  </a:lnTo>
                  <a:lnTo>
                    <a:pt x="559" y="224"/>
                  </a:lnTo>
                  <a:lnTo>
                    <a:pt x="550" y="226"/>
                  </a:lnTo>
                  <a:lnTo>
                    <a:pt x="542" y="230"/>
                  </a:lnTo>
                  <a:lnTo>
                    <a:pt x="534" y="232"/>
                  </a:lnTo>
                  <a:lnTo>
                    <a:pt x="527" y="236"/>
                  </a:lnTo>
                  <a:lnTo>
                    <a:pt x="517" y="239"/>
                  </a:lnTo>
                  <a:lnTo>
                    <a:pt x="510" y="245"/>
                  </a:lnTo>
                  <a:lnTo>
                    <a:pt x="500" y="249"/>
                  </a:lnTo>
                  <a:lnTo>
                    <a:pt x="493" y="255"/>
                  </a:lnTo>
                  <a:lnTo>
                    <a:pt x="481" y="260"/>
                  </a:lnTo>
                  <a:lnTo>
                    <a:pt x="474" y="268"/>
                  </a:lnTo>
                  <a:lnTo>
                    <a:pt x="464" y="274"/>
                  </a:lnTo>
                  <a:lnTo>
                    <a:pt x="455" y="281"/>
                  </a:lnTo>
                  <a:lnTo>
                    <a:pt x="445" y="289"/>
                  </a:lnTo>
                  <a:lnTo>
                    <a:pt x="436" y="298"/>
                  </a:lnTo>
                  <a:lnTo>
                    <a:pt x="428" y="306"/>
                  </a:lnTo>
                  <a:lnTo>
                    <a:pt x="419" y="315"/>
                  </a:lnTo>
                  <a:lnTo>
                    <a:pt x="371" y="298"/>
                  </a:lnTo>
                  <a:lnTo>
                    <a:pt x="371" y="294"/>
                  </a:lnTo>
                  <a:lnTo>
                    <a:pt x="373" y="289"/>
                  </a:lnTo>
                  <a:lnTo>
                    <a:pt x="375" y="283"/>
                  </a:lnTo>
                  <a:lnTo>
                    <a:pt x="377" y="277"/>
                  </a:lnTo>
                  <a:lnTo>
                    <a:pt x="381" y="272"/>
                  </a:lnTo>
                  <a:lnTo>
                    <a:pt x="384" y="264"/>
                  </a:lnTo>
                  <a:lnTo>
                    <a:pt x="386" y="255"/>
                  </a:lnTo>
                  <a:lnTo>
                    <a:pt x="390" y="247"/>
                  </a:lnTo>
                  <a:lnTo>
                    <a:pt x="392" y="239"/>
                  </a:lnTo>
                  <a:lnTo>
                    <a:pt x="396" y="230"/>
                  </a:lnTo>
                  <a:lnTo>
                    <a:pt x="400" y="220"/>
                  </a:lnTo>
                  <a:lnTo>
                    <a:pt x="403" y="211"/>
                  </a:lnTo>
                  <a:lnTo>
                    <a:pt x="407" y="199"/>
                  </a:lnTo>
                  <a:lnTo>
                    <a:pt x="411" y="190"/>
                  </a:lnTo>
                  <a:lnTo>
                    <a:pt x="415" y="179"/>
                  </a:lnTo>
                  <a:lnTo>
                    <a:pt x="419" y="169"/>
                  </a:lnTo>
                  <a:lnTo>
                    <a:pt x="420" y="158"/>
                  </a:lnTo>
                  <a:lnTo>
                    <a:pt x="424" y="148"/>
                  </a:lnTo>
                  <a:lnTo>
                    <a:pt x="426" y="139"/>
                  </a:lnTo>
                  <a:lnTo>
                    <a:pt x="430" y="129"/>
                  </a:lnTo>
                  <a:lnTo>
                    <a:pt x="432" y="120"/>
                  </a:lnTo>
                  <a:lnTo>
                    <a:pt x="434" y="112"/>
                  </a:lnTo>
                  <a:lnTo>
                    <a:pt x="436" y="103"/>
                  </a:lnTo>
                  <a:lnTo>
                    <a:pt x="436" y="95"/>
                  </a:lnTo>
                  <a:lnTo>
                    <a:pt x="436" y="89"/>
                  </a:lnTo>
                  <a:lnTo>
                    <a:pt x="438" y="84"/>
                  </a:lnTo>
                  <a:lnTo>
                    <a:pt x="436" y="74"/>
                  </a:lnTo>
                  <a:lnTo>
                    <a:pt x="434" y="68"/>
                  </a:lnTo>
                  <a:lnTo>
                    <a:pt x="428" y="66"/>
                  </a:lnTo>
                  <a:lnTo>
                    <a:pt x="420" y="68"/>
                  </a:lnTo>
                  <a:lnTo>
                    <a:pt x="411" y="76"/>
                  </a:lnTo>
                  <a:lnTo>
                    <a:pt x="400" y="85"/>
                  </a:lnTo>
                  <a:lnTo>
                    <a:pt x="394" y="91"/>
                  </a:lnTo>
                  <a:lnTo>
                    <a:pt x="388" y="99"/>
                  </a:lnTo>
                  <a:lnTo>
                    <a:pt x="381" y="106"/>
                  </a:lnTo>
                  <a:lnTo>
                    <a:pt x="375" y="116"/>
                  </a:lnTo>
                  <a:lnTo>
                    <a:pt x="369" y="123"/>
                  </a:lnTo>
                  <a:lnTo>
                    <a:pt x="363" y="133"/>
                  </a:lnTo>
                  <a:lnTo>
                    <a:pt x="358" y="142"/>
                  </a:lnTo>
                  <a:lnTo>
                    <a:pt x="352" y="154"/>
                  </a:lnTo>
                  <a:lnTo>
                    <a:pt x="346" y="163"/>
                  </a:lnTo>
                  <a:lnTo>
                    <a:pt x="339" y="175"/>
                  </a:lnTo>
                  <a:lnTo>
                    <a:pt x="333" y="186"/>
                  </a:lnTo>
                  <a:lnTo>
                    <a:pt x="329" y="198"/>
                  </a:lnTo>
                  <a:lnTo>
                    <a:pt x="323" y="209"/>
                  </a:lnTo>
                  <a:lnTo>
                    <a:pt x="320" y="220"/>
                  </a:lnTo>
                  <a:lnTo>
                    <a:pt x="318" y="226"/>
                  </a:lnTo>
                  <a:lnTo>
                    <a:pt x="316" y="234"/>
                  </a:lnTo>
                  <a:lnTo>
                    <a:pt x="314" y="239"/>
                  </a:lnTo>
                  <a:lnTo>
                    <a:pt x="312" y="247"/>
                  </a:lnTo>
                  <a:lnTo>
                    <a:pt x="310" y="253"/>
                  </a:lnTo>
                  <a:lnTo>
                    <a:pt x="308" y="258"/>
                  </a:lnTo>
                  <a:lnTo>
                    <a:pt x="306" y="264"/>
                  </a:lnTo>
                  <a:lnTo>
                    <a:pt x="304" y="272"/>
                  </a:lnTo>
                  <a:lnTo>
                    <a:pt x="304" y="277"/>
                  </a:lnTo>
                  <a:lnTo>
                    <a:pt x="303" y="283"/>
                  </a:lnTo>
                  <a:lnTo>
                    <a:pt x="303" y="289"/>
                  </a:lnTo>
                  <a:lnTo>
                    <a:pt x="303" y="294"/>
                  </a:lnTo>
                  <a:lnTo>
                    <a:pt x="301" y="306"/>
                  </a:lnTo>
                  <a:lnTo>
                    <a:pt x="301" y="319"/>
                  </a:lnTo>
                  <a:lnTo>
                    <a:pt x="301" y="325"/>
                  </a:lnTo>
                  <a:lnTo>
                    <a:pt x="301" y="331"/>
                  </a:lnTo>
                  <a:lnTo>
                    <a:pt x="303" y="336"/>
                  </a:lnTo>
                  <a:lnTo>
                    <a:pt x="303" y="342"/>
                  </a:lnTo>
                  <a:lnTo>
                    <a:pt x="268" y="353"/>
                  </a:lnTo>
                  <a:lnTo>
                    <a:pt x="266" y="351"/>
                  </a:lnTo>
                  <a:lnTo>
                    <a:pt x="263" y="344"/>
                  </a:lnTo>
                  <a:lnTo>
                    <a:pt x="259" y="338"/>
                  </a:lnTo>
                  <a:lnTo>
                    <a:pt x="255" y="334"/>
                  </a:lnTo>
                  <a:lnTo>
                    <a:pt x="251" y="327"/>
                  </a:lnTo>
                  <a:lnTo>
                    <a:pt x="247" y="321"/>
                  </a:lnTo>
                  <a:lnTo>
                    <a:pt x="242" y="313"/>
                  </a:lnTo>
                  <a:lnTo>
                    <a:pt x="236" y="306"/>
                  </a:lnTo>
                  <a:lnTo>
                    <a:pt x="230" y="298"/>
                  </a:lnTo>
                  <a:lnTo>
                    <a:pt x="225" y="291"/>
                  </a:lnTo>
                  <a:lnTo>
                    <a:pt x="217" y="279"/>
                  </a:lnTo>
                  <a:lnTo>
                    <a:pt x="211" y="272"/>
                  </a:lnTo>
                  <a:lnTo>
                    <a:pt x="204" y="262"/>
                  </a:lnTo>
                  <a:lnTo>
                    <a:pt x="200" y="255"/>
                  </a:lnTo>
                  <a:lnTo>
                    <a:pt x="192" y="245"/>
                  </a:lnTo>
                  <a:lnTo>
                    <a:pt x="183" y="237"/>
                  </a:lnTo>
                  <a:lnTo>
                    <a:pt x="177" y="228"/>
                  </a:lnTo>
                  <a:lnTo>
                    <a:pt x="170" y="220"/>
                  </a:lnTo>
                  <a:lnTo>
                    <a:pt x="162" y="213"/>
                  </a:lnTo>
                  <a:lnTo>
                    <a:pt x="154" y="207"/>
                  </a:lnTo>
                  <a:lnTo>
                    <a:pt x="149" y="199"/>
                  </a:lnTo>
                  <a:lnTo>
                    <a:pt x="141" y="196"/>
                  </a:lnTo>
                  <a:lnTo>
                    <a:pt x="135" y="190"/>
                  </a:lnTo>
                  <a:lnTo>
                    <a:pt x="128" y="186"/>
                  </a:lnTo>
                  <a:lnTo>
                    <a:pt x="122" y="184"/>
                  </a:lnTo>
                  <a:lnTo>
                    <a:pt x="116" y="182"/>
                  </a:lnTo>
                  <a:lnTo>
                    <a:pt x="107" y="182"/>
                  </a:lnTo>
                  <a:lnTo>
                    <a:pt x="99" y="190"/>
                  </a:lnTo>
                  <a:lnTo>
                    <a:pt x="93" y="192"/>
                  </a:lnTo>
                  <a:lnTo>
                    <a:pt x="92" y="198"/>
                  </a:lnTo>
                  <a:lnTo>
                    <a:pt x="92" y="203"/>
                  </a:lnTo>
                  <a:lnTo>
                    <a:pt x="92" y="211"/>
                  </a:lnTo>
                  <a:lnTo>
                    <a:pt x="92" y="218"/>
                  </a:lnTo>
                  <a:lnTo>
                    <a:pt x="95" y="226"/>
                  </a:lnTo>
                  <a:lnTo>
                    <a:pt x="99" y="237"/>
                  </a:lnTo>
                  <a:lnTo>
                    <a:pt x="105" y="247"/>
                  </a:lnTo>
                  <a:lnTo>
                    <a:pt x="107" y="256"/>
                  </a:lnTo>
                  <a:lnTo>
                    <a:pt x="114" y="268"/>
                  </a:lnTo>
                  <a:lnTo>
                    <a:pt x="120" y="277"/>
                  </a:lnTo>
                  <a:lnTo>
                    <a:pt x="128" y="291"/>
                  </a:lnTo>
                  <a:lnTo>
                    <a:pt x="133" y="300"/>
                  </a:lnTo>
                  <a:lnTo>
                    <a:pt x="141" y="313"/>
                  </a:lnTo>
                  <a:lnTo>
                    <a:pt x="145" y="319"/>
                  </a:lnTo>
                  <a:lnTo>
                    <a:pt x="149" y="325"/>
                  </a:lnTo>
                  <a:lnTo>
                    <a:pt x="154" y="331"/>
                  </a:lnTo>
                  <a:lnTo>
                    <a:pt x="158" y="338"/>
                  </a:lnTo>
                  <a:lnTo>
                    <a:pt x="166" y="348"/>
                  </a:lnTo>
                  <a:lnTo>
                    <a:pt x="173" y="359"/>
                  </a:lnTo>
                  <a:lnTo>
                    <a:pt x="181" y="370"/>
                  </a:lnTo>
                  <a:lnTo>
                    <a:pt x="190" y="382"/>
                  </a:lnTo>
                  <a:lnTo>
                    <a:pt x="196" y="391"/>
                  </a:lnTo>
                  <a:lnTo>
                    <a:pt x="204" y="401"/>
                  </a:lnTo>
                  <a:lnTo>
                    <a:pt x="213" y="408"/>
                  </a:lnTo>
                  <a:lnTo>
                    <a:pt x="221" y="420"/>
                  </a:lnTo>
                  <a:lnTo>
                    <a:pt x="225" y="426"/>
                  </a:lnTo>
                  <a:lnTo>
                    <a:pt x="230" y="433"/>
                  </a:lnTo>
                  <a:lnTo>
                    <a:pt x="236" y="439"/>
                  </a:lnTo>
                  <a:lnTo>
                    <a:pt x="242" y="446"/>
                  </a:lnTo>
                  <a:lnTo>
                    <a:pt x="246" y="452"/>
                  </a:lnTo>
                  <a:lnTo>
                    <a:pt x="249" y="456"/>
                  </a:lnTo>
                  <a:lnTo>
                    <a:pt x="54" y="1077"/>
                  </a:lnTo>
                  <a:lnTo>
                    <a:pt x="0" y="1062"/>
                  </a:lnTo>
                  <a:lnTo>
                    <a:pt x="0" y="1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1692275" y="4894263"/>
              <a:ext cx="157163" cy="149225"/>
            </a:xfrm>
            <a:custGeom>
              <a:avLst/>
              <a:gdLst>
                <a:gd name="T0" fmla="*/ 88 w 198"/>
                <a:gd name="T1" fmla="*/ 42 h 188"/>
                <a:gd name="T2" fmla="*/ 78 w 198"/>
                <a:gd name="T3" fmla="*/ 51 h 188"/>
                <a:gd name="T4" fmla="*/ 71 w 198"/>
                <a:gd name="T5" fmla="*/ 65 h 188"/>
                <a:gd name="T6" fmla="*/ 65 w 198"/>
                <a:gd name="T7" fmla="*/ 76 h 188"/>
                <a:gd name="T8" fmla="*/ 59 w 198"/>
                <a:gd name="T9" fmla="*/ 89 h 188"/>
                <a:gd name="T10" fmla="*/ 59 w 198"/>
                <a:gd name="T11" fmla="*/ 103 h 188"/>
                <a:gd name="T12" fmla="*/ 63 w 198"/>
                <a:gd name="T13" fmla="*/ 116 h 188"/>
                <a:gd name="T14" fmla="*/ 76 w 198"/>
                <a:gd name="T15" fmla="*/ 131 h 188"/>
                <a:gd name="T16" fmla="*/ 97 w 198"/>
                <a:gd name="T17" fmla="*/ 137 h 188"/>
                <a:gd name="T18" fmla="*/ 114 w 198"/>
                <a:gd name="T19" fmla="*/ 133 h 188"/>
                <a:gd name="T20" fmla="*/ 128 w 198"/>
                <a:gd name="T21" fmla="*/ 127 h 188"/>
                <a:gd name="T22" fmla="*/ 139 w 198"/>
                <a:gd name="T23" fmla="*/ 118 h 188"/>
                <a:gd name="T24" fmla="*/ 156 w 198"/>
                <a:gd name="T25" fmla="*/ 106 h 188"/>
                <a:gd name="T26" fmla="*/ 198 w 198"/>
                <a:gd name="T27" fmla="*/ 131 h 188"/>
                <a:gd name="T28" fmla="*/ 194 w 198"/>
                <a:gd name="T29" fmla="*/ 135 h 188"/>
                <a:gd name="T30" fmla="*/ 183 w 198"/>
                <a:gd name="T31" fmla="*/ 146 h 188"/>
                <a:gd name="T32" fmla="*/ 166 w 198"/>
                <a:gd name="T33" fmla="*/ 160 h 188"/>
                <a:gd name="T34" fmla="*/ 145 w 198"/>
                <a:gd name="T35" fmla="*/ 175 h 188"/>
                <a:gd name="T36" fmla="*/ 132 w 198"/>
                <a:gd name="T37" fmla="*/ 179 h 188"/>
                <a:gd name="T38" fmla="*/ 118 w 198"/>
                <a:gd name="T39" fmla="*/ 184 h 188"/>
                <a:gd name="T40" fmla="*/ 103 w 198"/>
                <a:gd name="T41" fmla="*/ 186 h 188"/>
                <a:gd name="T42" fmla="*/ 90 w 198"/>
                <a:gd name="T43" fmla="*/ 188 h 188"/>
                <a:gd name="T44" fmla="*/ 75 w 198"/>
                <a:gd name="T45" fmla="*/ 184 h 188"/>
                <a:gd name="T46" fmla="*/ 59 w 198"/>
                <a:gd name="T47" fmla="*/ 180 h 188"/>
                <a:gd name="T48" fmla="*/ 44 w 198"/>
                <a:gd name="T49" fmla="*/ 171 h 188"/>
                <a:gd name="T50" fmla="*/ 29 w 198"/>
                <a:gd name="T51" fmla="*/ 161 h 188"/>
                <a:gd name="T52" fmla="*/ 14 w 198"/>
                <a:gd name="T53" fmla="*/ 146 h 188"/>
                <a:gd name="T54" fmla="*/ 6 w 198"/>
                <a:gd name="T55" fmla="*/ 131 h 188"/>
                <a:gd name="T56" fmla="*/ 0 w 198"/>
                <a:gd name="T57" fmla="*/ 116 h 188"/>
                <a:gd name="T58" fmla="*/ 0 w 198"/>
                <a:gd name="T59" fmla="*/ 103 h 188"/>
                <a:gd name="T60" fmla="*/ 2 w 198"/>
                <a:gd name="T61" fmla="*/ 89 h 188"/>
                <a:gd name="T62" fmla="*/ 6 w 198"/>
                <a:gd name="T63" fmla="*/ 76 h 188"/>
                <a:gd name="T64" fmla="*/ 12 w 198"/>
                <a:gd name="T65" fmla="*/ 63 h 188"/>
                <a:gd name="T66" fmla="*/ 21 w 198"/>
                <a:gd name="T67" fmla="*/ 51 h 188"/>
                <a:gd name="T68" fmla="*/ 38 w 198"/>
                <a:gd name="T69" fmla="*/ 28 h 188"/>
                <a:gd name="T70" fmla="*/ 56 w 198"/>
                <a:gd name="T71" fmla="*/ 13 h 188"/>
                <a:gd name="T72" fmla="*/ 69 w 198"/>
                <a:gd name="T73" fmla="*/ 4 h 188"/>
                <a:gd name="T74" fmla="*/ 75 w 198"/>
                <a:gd name="T75" fmla="*/ 0 h 188"/>
                <a:gd name="T76" fmla="*/ 90 w 198"/>
                <a:gd name="T77" fmla="*/ 4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8" h="188">
                  <a:moveTo>
                    <a:pt x="90" y="40"/>
                  </a:moveTo>
                  <a:lnTo>
                    <a:pt x="88" y="42"/>
                  </a:lnTo>
                  <a:lnTo>
                    <a:pt x="82" y="47"/>
                  </a:lnTo>
                  <a:lnTo>
                    <a:pt x="78" y="51"/>
                  </a:lnTo>
                  <a:lnTo>
                    <a:pt x="75" y="57"/>
                  </a:lnTo>
                  <a:lnTo>
                    <a:pt x="71" y="65"/>
                  </a:lnTo>
                  <a:lnTo>
                    <a:pt x="69" y="70"/>
                  </a:lnTo>
                  <a:lnTo>
                    <a:pt x="65" y="76"/>
                  </a:lnTo>
                  <a:lnTo>
                    <a:pt x="61" y="82"/>
                  </a:lnTo>
                  <a:lnTo>
                    <a:pt x="59" y="89"/>
                  </a:lnTo>
                  <a:lnTo>
                    <a:pt x="59" y="97"/>
                  </a:lnTo>
                  <a:lnTo>
                    <a:pt x="59" y="103"/>
                  </a:lnTo>
                  <a:lnTo>
                    <a:pt x="59" y="110"/>
                  </a:lnTo>
                  <a:lnTo>
                    <a:pt x="63" y="116"/>
                  </a:lnTo>
                  <a:lnTo>
                    <a:pt x="67" y="123"/>
                  </a:lnTo>
                  <a:lnTo>
                    <a:pt x="76" y="131"/>
                  </a:lnTo>
                  <a:lnTo>
                    <a:pt x="88" y="137"/>
                  </a:lnTo>
                  <a:lnTo>
                    <a:pt x="97" y="137"/>
                  </a:lnTo>
                  <a:lnTo>
                    <a:pt x="109" y="137"/>
                  </a:lnTo>
                  <a:lnTo>
                    <a:pt x="114" y="133"/>
                  </a:lnTo>
                  <a:lnTo>
                    <a:pt x="120" y="131"/>
                  </a:lnTo>
                  <a:lnTo>
                    <a:pt x="128" y="127"/>
                  </a:lnTo>
                  <a:lnTo>
                    <a:pt x="134" y="123"/>
                  </a:lnTo>
                  <a:lnTo>
                    <a:pt x="139" y="118"/>
                  </a:lnTo>
                  <a:lnTo>
                    <a:pt x="149" y="114"/>
                  </a:lnTo>
                  <a:lnTo>
                    <a:pt x="156" y="106"/>
                  </a:lnTo>
                  <a:lnTo>
                    <a:pt x="164" y="101"/>
                  </a:lnTo>
                  <a:lnTo>
                    <a:pt x="198" y="131"/>
                  </a:lnTo>
                  <a:lnTo>
                    <a:pt x="196" y="131"/>
                  </a:lnTo>
                  <a:lnTo>
                    <a:pt x="194" y="135"/>
                  </a:lnTo>
                  <a:lnTo>
                    <a:pt x="189" y="139"/>
                  </a:lnTo>
                  <a:lnTo>
                    <a:pt x="183" y="146"/>
                  </a:lnTo>
                  <a:lnTo>
                    <a:pt x="175" y="152"/>
                  </a:lnTo>
                  <a:lnTo>
                    <a:pt x="166" y="160"/>
                  </a:lnTo>
                  <a:lnTo>
                    <a:pt x="154" y="167"/>
                  </a:lnTo>
                  <a:lnTo>
                    <a:pt x="145" y="175"/>
                  </a:lnTo>
                  <a:lnTo>
                    <a:pt x="137" y="177"/>
                  </a:lnTo>
                  <a:lnTo>
                    <a:pt x="132" y="179"/>
                  </a:lnTo>
                  <a:lnTo>
                    <a:pt x="124" y="180"/>
                  </a:lnTo>
                  <a:lnTo>
                    <a:pt x="118" y="184"/>
                  </a:lnTo>
                  <a:lnTo>
                    <a:pt x="111" y="184"/>
                  </a:lnTo>
                  <a:lnTo>
                    <a:pt x="103" y="186"/>
                  </a:lnTo>
                  <a:lnTo>
                    <a:pt x="95" y="186"/>
                  </a:lnTo>
                  <a:lnTo>
                    <a:pt x="90" y="188"/>
                  </a:lnTo>
                  <a:lnTo>
                    <a:pt x="82" y="184"/>
                  </a:lnTo>
                  <a:lnTo>
                    <a:pt x="75" y="184"/>
                  </a:lnTo>
                  <a:lnTo>
                    <a:pt x="67" y="182"/>
                  </a:lnTo>
                  <a:lnTo>
                    <a:pt x="59" y="180"/>
                  </a:lnTo>
                  <a:lnTo>
                    <a:pt x="50" y="177"/>
                  </a:lnTo>
                  <a:lnTo>
                    <a:pt x="44" y="171"/>
                  </a:lnTo>
                  <a:lnTo>
                    <a:pt x="35" y="167"/>
                  </a:lnTo>
                  <a:lnTo>
                    <a:pt x="29" y="161"/>
                  </a:lnTo>
                  <a:lnTo>
                    <a:pt x="21" y="154"/>
                  </a:lnTo>
                  <a:lnTo>
                    <a:pt x="14" y="146"/>
                  </a:lnTo>
                  <a:lnTo>
                    <a:pt x="10" y="137"/>
                  </a:lnTo>
                  <a:lnTo>
                    <a:pt x="6" y="131"/>
                  </a:lnTo>
                  <a:lnTo>
                    <a:pt x="4" y="123"/>
                  </a:lnTo>
                  <a:lnTo>
                    <a:pt x="0" y="116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0" y="95"/>
                  </a:lnTo>
                  <a:lnTo>
                    <a:pt x="2" y="89"/>
                  </a:lnTo>
                  <a:lnTo>
                    <a:pt x="4" y="82"/>
                  </a:lnTo>
                  <a:lnTo>
                    <a:pt x="6" y="76"/>
                  </a:lnTo>
                  <a:lnTo>
                    <a:pt x="8" y="68"/>
                  </a:lnTo>
                  <a:lnTo>
                    <a:pt x="12" y="63"/>
                  </a:lnTo>
                  <a:lnTo>
                    <a:pt x="16" y="57"/>
                  </a:lnTo>
                  <a:lnTo>
                    <a:pt x="21" y="51"/>
                  </a:lnTo>
                  <a:lnTo>
                    <a:pt x="29" y="40"/>
                  </a:lnTo>
                  <a:lnTo>
                    <a:pt x="38" y="28"/>
                  </a:lnTo>
                  <a:lnTo>
                    <a:pt x="48" y="21"/>
                  </a:lnTo>
                  <a:lnTo>
                    <a:pt x="56" y="13"/>
                  </a:lnTo>
                  <a:lnTo>
                    <a:pt x="61" y="6"/>
                  </a:lnTo>
                  <a:lnTo>
                    <a:pt x="69" y="4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90" y="40"/>
                  </a:lnTo>
                  <a:lnTo>
                    <a:pt x="9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1108075" y="4344988"/>
              <a:ext cx="531813" cy="939800"/>
            </a:xfrm>
            <a:custGeom>
              <a:avLst/>
              <a:gdLst>
                <a:gd name="T0" fmla="*/ 268 w 671"/>
                <a:gd name="T1" fmla="*/ 544 h 1184"/>
                <a:gd name="T2" fmla="*/ 167 w 671"/>
                <a:gd name="T3" fmla="*/ 570 h 1184"/>
                <a:gd name="T4" fmla="*/ 72 w 671"/>
                <a:gd name="T5" fmla="*/ 557 h 1184"/>
                <a:gd name="T6" fmla="*/ 93 w 671"/>
                <a:gd name="T7" fmla="*/ 523 h 1184"/>
                <a:gd name="T8" fmla="*/ 159 w 671"/>
                <a:gd name="T9" fmla="*/ 502 h 1184"/>
                <a:gd name="T10" fmla="*/ 243 w 671"/>
                <a:gd name="T11" fmla="*/ 483 h 1184"/>
                <a:gd name="T12" fmla="*/ 256 w 671"/>
                <a:gd name="T13" fmla="*/ 430 h 1184"/>
                <a:gd name="T14" fmla="*/ 158 w 671"/>
                <a:gd name="T15" fmla="*/ 403 h 1184"/>
                <a:gd name="T16" fmla="*/ 82 w 671"/>
                <a:gd name="T17" fmla="*/ 367 h 1184"/>
                <a:gd name="T18" fmla="*/ 108 w 671"/>
                <a:gd name="T19" fmla="*/ 314 h 1184"/>
                <a:gd name="T20" fmla="*/ 182 w 671"/>
                <a:gd name="T21" fmla="*/ 314 h 1184"/>
                <a:gd name="T22" fmla="*/ 260 w 671"/>
                <a:gd name="T23" fmla="*/ 333 h 1184"/>
                <a:gd name="T24" fmla="*/ 285 w 671"/>
                <a:gd name="T25" fmla="*/ 287 h 1184"/>
                <a:gd name="T26" fmla="*/ 224 w 671"/>
                <a:gd name="T27" fmla="*/ 185 h 1184"/>
                <a:gd name="T28" fmla="*/ 192 w 671"/>
                <a:gd name="T29" fmla="*/ 92 h 1184"/>
                <a:gd name="T30" fmla="*/ 234 w 671"/>
                <a:gd name="T31" fmla="*/ 101 h 1184"/>
                <a:gd name="T32" fmla="*/ 281 w 671"/>
                <a:gd name="T33" fmla="*/ 173 h 1184"/>
                <a:gd name="T34" fmla="*/ 319 w 671"/>
                <a:gd name="T35" fmla="*/ 249 h 1184"/>
                <a:gd name="T36" fmla="*/ 382 w 671"/>
                <a:gd name="T37" fmla="*/ 244 h 1184"/>
                <a:gd name="T38" fmla="*/ 448 w 671"/>
                <a:gd name="T39" fmla="*/ 192 h 1184"/>
                <a:gd name="T40" fmla="*/ 450 w 671"/>
                <a:gd name="T41" fmla="*/ 257 h 1184"/>
                <a:gd name="T42" fmla="*/ 403 w 671"/>
                <a:gd name="T43" fmla="*/ 331 h 1184"/>
                <a:gd name="T44" fmla="*/ 374 w 671"/>
                <a:gd name="T45" fmla="*/ 382 h 1184"/>
                <a:gd name="T46" fmla="*/ 389 w 671"/>
                <a:gd name="T47" fmla="*/ 456 h 1184"/>
                <a:gd name="T48" fmla="*/ 422 w 671"/>
                <a:gd name="T49" fmla="*/ 584 h 1184"/>
                <a:gd name="T50" fmla="*/ 464 w 671"/>
                <a:gd name="T51" fmla="*/ 741 h 1184"/>
                <a:gd name="T52" fmla="*/ 515 w 671"/>
                <a:gd name="T53" fmla="*/ 910 h 1184"/>
                <a:gd name="T54" fmla="*/ 570 w 671"/>
                <a:gd name="T55" fmla="*/ 1066 h 1184"/>
                <a:gd name="T56" fmla="*/ 671 w 671"/>
                <a:gd name="T57" fmla="*/ 1184 h 1184"/>
                <a:gd name="T58" fmla="*/ 646 w 671"/>
                <a:gd name="T59" fmla="*/ 1129 h 1184"/>
                <a:gd name="T60" fmla="*/ 608 w 671"/>
                <a:gd name="T61" fmla="*/ 1032 h 1184"/>
                <a:gd name="T62" fmla="*/ 559 w 671"/>
                <a:gd name="T63" fmla="*/ 899 h 1184"/>
                <a:gd name="T64" fmla="*/ 507 w 671"/>
                <a:gd name="T65" fmla="*/ 739 h 1184"/>
                <a:gd name="T66" fmla="*/ 460 w 671"/>
                <a:gd name="T67" fmla="*/ 559 h 1184"/>
                <a:gd name="T68" fmla="*/ 424 w 671"/>
                <a:gd name="T69" fmla="*/ 377 h 1184"/>
                <a:gd name="T70" fmla="*/ 471 w 671"/>
                <a:gd name="T71" fmla="*/ 308 h 1184"/>
                <a:gd name="T72" fmla="*/ 511 w 671"/>
                <a:gd name="T73" fmla="*/ 219 h 1184"/>
                <a:gd name="T74" fmla="*/ 485 w 671"/>
                <a:gd name="T75" fmla="*/ 143 h 1184"/>
                <a:gd name="T76" fmla="*/ 393 w 671"/>
                <a:gd name="T77" fmla="*/ 166 h 1184"/>
                <a:gd name="T78" fmla="*/ 340 w 671"/>
                <a:gd name="T79" fmla="*/ 183 h 1184"/>
                <a:gd name="T80" fmla="*/ 285 w 671"/>
                <a:gd name="T81" fmla="*/ 84 h 1184"/>
                <a:gd name="T82" fmla="*/ 209 w 671"/>
                <a:gd name="T83" fmla="*/ 4 h 1184"/>
                <a:gd name="T84" fmla="*/ 150 w 671"/>
                <a:gd name="T85" fmla="*/ 38 h 1184"/>
                <a:gd name="T86" fmla="*/ 146 w 671"/>
                <a:gd name="T87" fmla="*/ 122 h 1184"/>
                <a:gd name="T88" fmla="*/ 180 w 671"/>
                <a:gd name="T89" fmla="*/ 207 h 1184"/>
                <a:gd name="T90" fmla="*/ 207 w 671"/>
                <a:gd name="T91" fmla="*/ 263 h 1184"/>
                <a:gd name="T92" fmla="*/ 127 w 671"/>
                <a:gd name="T93" fmla="*/ 261 h 1184"/>
                <a:gd name="T94" fmla="*/ 51 w 671"/>
                <a:gd name="T95" fmla="*/ 293 h 1184"/>
                <a:gd name="T96" fmla="*/ 28 w 671"/>
                <a:gd name="T97" fmla="*/ 371 h 1184"/>
                <a:gd name="T98" fmla="*/ 99 w 671"/>
                <a:gd name="T99" fmla="*/ 437 h 1184"/>
                <a:gd name="T100" fmla="*/ 167 w 671"/>
                <a:gd name="T101" fmla="*/ 456 h 1184"/>
                <a:gd name="T102" fmla="*/ 137 w 671"/>
                <a:gd name="T103" fmla="*/ 470 h 1184"/>
                <a:gd name="T104" fmla="*/ 49 w 671"/>
                <a:gd name="T105" fmla="*/ 502 h 1184"/>
                <a:gd name="T106" fmla="*/ 0 w 671"/>
                <a:gd name="T107" fmla="*/ 557 h 1184"/>
                <a:gd name="T108" fmla="*/ 55 w 671"/>
                <a:gd name="T109" fmla="*/ 612 h 1184"/>
                <a:gd name="T110" fmla="*/ 148 w 671"/>
                <a:gd name="T111" fmla="*/ 620 h 1184"/>
                <a:gd name="T112" fmla="*/ 237 w 671"/>
                <a:gd name="T113" fmla="*/ 606 h 1184"/>
                <a:gd name="T114" fmla="*/ 543 w 671"/>
                <a:gd name="T115" fmla="*/ 1163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1" h="1184">
                  <a:moveTo>
                    <a:pt x="543" y="1163"/>
                  </a:moveTo>
                  <a:lnTo>
                    <a:pt x="317" y="525"/>
                  </a:lnTo>
                  <a:lnTo>
                    <a:pt x="313" y="525"/>
                  </a:lnTo>
                  <a:lnTo>
                    <a:pt x="308" y="529"/>
                  </a:lnTo>
                  <a:lnTo>
                    <a:pt x="302" y="529"/>
                  </a:lnTo>
                  <a:lnTo>
                    <a:pt x="298" y="530"/>
                  </a:lnTo>
                  <a:lnTo>
                    <a:pt x="291" y="534"/>
                  </a:lnTo>
                  <a:lnTo>
                    <a:pt x="285" y="538"/>
                  </a:lnTo>
                  <a:lnTo>
                    <a:pt x="275" y="540"/>
                  </a:lnTo>
                  <a:lnTo>
                    <a:pt x="268" y="544"/>
                  </a:lnTo>
                  <a:lnTo>
                    <a:pt x="258" y="548"/>
                  </a:lnTo>
                  <a:lnTo>
                    <a:pt x="251" y="549"/>
                  </a:lnTo>
                  <a:lnTo>
                    <a:pt x="239" y="551"/>
                  </a:lnTo>
                  <a:lnTo>
                    <a:pt x="230" y="555"/>
                  </a:lnTo>
                  <a:lnTo>
                    <a:pt x="220" y="559"/>
                  </a:lnTo>
                  <a:lnTo>
                    <a:pt x="211" y="563"/>
                  </a:lnTo>
                  <a:lnTo>
                    <a:pt x="197" y="565"/>
                  </a:lnTo>
                  <a:lnTo>
                    <a:pt x="188" y="567"/>
                  </a:lnTo>
                  <a:lnTo>
                    <a:pt x="177" y="568"/>
                  </a:lnTo>
                  <a:lnTo>
                    <a:pt x="167" y="570"/>
                  </a:lnTo>
                  <a:lnTo>
                    <a:pt x="156" y="570"/>
                  </a:lnTo>
                  <a:lnTo>
                    <a:pt x="144" y="572"/>
                  </a:lnTo>
                  <a:lnTo>
                    <a:pt x="135" y="572"/>
                  </a:lnTo>
                  <a:lnTo>
                    <a:pt x="123" y="574"/>
                  </a:lnTo>
                  <a:lnTo>
                    <a:pt x="114" y="570"/>
                  </a:lnTo>
                  <a:lnTo>
                    <a:pt x="104" y="570"/>
                  </a:lnTo>
                  <a:lnTo>
                    <a:pt x="95" y="568"/>
                  </a:lnTo>
                  <a:lnTo>
                    <a:pt x="87" y="565"/>
                  </a:lnTo>
                  <a:lnTo>
                    <a:pt x="80" y="561"/>
                  </a:lnTo>
                  <a:lnTo>
                    <a:pt x="72" y="557"/>
                  </a:lnTo>
                  <a:lnTo>
                    <a:pt x="66" y="551"/>
                  </a:lnTo>
                  <a:lnTo>
                    <a:pt x="61" y="548"/>
                  </a:lnTo>
                  <a:lnTo>
                    <a:pt x="61" y="544"/>
                  </a:lnTo>
                  <a:lnTo>
                    <a:pt x="61" y="542"/>
                  </a:lnTo>
                  <a:lnTo>
                    <a:pt x="62" y="538"/>
                  </a:lnTo>
                  <a:lnTo>
                    <a:pt x="66" y="534"/>
                  </a:lnTo>
                  <a:lnTo>
                    <a:pt x="72" y="530"/>
                  </a:lnTo>
                  <a:lnTo>
                    <a:pt x="82" y="529"/>
                  </a:lnTo>
                  <a:lnTo>
                    <a:pt x="85" y="525"/>
                  </a:lnTo>
                  <a:lnTo>
                    <a:pt x="93" y="523"/>
                  </a:lnTo>
                  <a:lnTo>
                    <a:pt x="97" y="521"/>
                  </a:lnTo>
                  <a:lnTo>
                    <a:pt x="106" y="517"/>
                  </a:lnTo>
                  <a:lnTo>
                    <a:pt x="114" y="515"/>
                  </a:lnTo>
                  <a:lnTo>
                    <a:pt x="123" y="511"/>
                  </a:lnTo>
                  <a:lnTo>
                    <a:pt x="129" y="510"/>
                  </a:lnTo>
                  <a:lnTo>
                    <a:pt x="135" y="508"/>
                  </a:lnTo>
                  <a:lnTo>
                    <a:pt x="140" y="508"/>
                  </a:lnTo>
                  <a:lnTo>
                    <a:pt x="148" y="506"/>
                  </a:lnTo>
                  <a:lnTo>
                    <a:pt x="154" y="504"/>
                  </a:lnTo>
                  <a:lnTo>
                    <a:pt x="159" y="502"/>
                  </a:lnTo>
                  <a:lnTo>
                    <a:pt x="167" y="498"/>
                  </a:lnTo>
                  <a:lnTo>
                    <a:pt x="175" y="498"/>
                  </a:lnTo>
                  <a:lnTo>
                    <a:pt x="180" y="496"/>
                  </a:lnTo>
                  <a:lnTo>
                    <a:pt x="188" y="494"/>
                  </a:lnTo>
                  <a:lnTo>
                    <a:pt x="196" y="492"/>
                  </a:lnTo>
                  <a:lnTo>
                    <a:pt x="205" y="491"/>
                  </a:lnTo>
                  <a:lnTo>
                    <a:pt x="215" y="489"/>
                  </a:lnTo>
                  <a:lnTo>
                    <a:pt x="224" y="487"/>
                  </a:lnTo>
                  <a:lnTo>
                    <a:pt x="234" y="485"/>
                  </a:lnTo>
                  <a:lnTo>
                    <a:pt x="243" y="483"/>
                  </a:lnTo>
                  <a:lnTo>
                    <a:pt x="253" y="481"/>
                  </a:lnTo>
                  <a:lnTo>
                    <a:pt x="264" y="479"/>
                  </a:lnTo>
                  <a:lnTo>
                    <a:pt x="275" y="477"/>
                  </a:lnTo>
                  <a:lnTo>
                    <a:pt x="287" y="475"/>
                  </a:lnTo>
                  <a:lnTo>
                    <a:pt x="287" y="437"/>
                  </a:lnTo>
                  <a:lnTo>
                    <a:pt x="285" y="437"/>
                  </a:lnTo>
                  <a:lnTo>
                    <a:pt x="277" y="435"/>
                  </a:lnTo>
                  <a:lnTo>
                    <a:pt x="270" y="434"/>
                  </a:lnTo>
                  <a:lnTo>
                    <a:pt x="264" y="432"/>
                  </a:lnTo>
                  <a:lnTo>
                    <a:pt x="256" y="430"/>
                  </a:lnTo>
                  <a:lnTo>
                    <a:pt x="249" y="430"/>
                  </a:lnTo>
                  <a:lnTo>
                    <a:pt x="239" y="426"/>
                  </a:lnTo>
                  <a:lnTo>
                    <a:pt x="230" y="424"/>
                  </a:lnTo>
                  <a:lnTo>
                    <a:pt x="220" y="422"/>
                  </a:lnTo>
                  <a:lnTo>
                    <a:pt x="211" y="420"/>
                  </a:lnTo>
                  <a:lnTo>
                    <a:pt x="199" y="416"/>
                  </a:lnTo>
                  <a:lnTo>
                    <a:pt x="190" y="415"/>
                  </a:lnTo>
                  <a:lnTo>
                    <a:pt x="178" y="411"/>
                  </a:lnTo>
                  <a:lnTo>
                    <a:pt x="169" y="409"/>
                  </a:lnTo>
                  <a:lnTo>
                    <a:pt x="158" y="403"/>
                  </a:lnTo>
                  <a:lnTo>
                    <a:pt x="148" y="401"/>
                  </a:lnTo>
                  <a:lnTo>
                    <a:pt x="137" y="397"/>
                  </a:lnTo>
                  <a:lnTo>
                    <a:pt x="129" y="394"/>
                  </a:lnTo>
                  <a:lnTo>
                    <a:pt x="118" y="390"/>
                  </a:lnTo>
                  <a:lnTo>
                    <a:pt x="110" y="386"/>
                  </a:lnTo>
                  <a:lnTo>
                    <a:pt x="102" y="382"/>
                  </a:lnTo>
                  <a:lnTo>
                    <a:pt x="97" y="380"/>
                  </a:lnTo>
                  <a:lnTo>
                    <a:pt x="89" y="375"/>
                  </a:lnTo>
                  <a:lnTo>
                    <a:pt x="85" y="371"/>
                  </a:lnTo>
                  <a:lnTo>
                    <a:pt x="82" y="367"/>
                  </a:lnTo>
                  <a:lnTo>
                    <a:pt x="80" y="363"/>
                  </a:lnTo>
                  <a:lnTo>
                    <a:pt x="78" y="354"/>
                  </a:lnTo>
                  <a:lnTo>
                    <a:pt x="83" y="348"/>
                  </a:lnTo>
                  <a:lnTo>
                    <a:pt x="82" y="342"/>
                  </a:lnTo>
                  <a:lnTo>
                    <a:pt x="85" y="335"/>
                  </a:lnTo>
                  <a:lnTo>
                    <a:pt x="87" y="329"/>
                  </a:lnTo>
                  <a:lnTo>
                    <a:pt x="91" y="325"/>
                  </a:lnTo>
                  <a:lnTo>
                    <a:pt x="97" y="320"/>
                  </a:lnTo>
                  <a:lnTo>
                    <a:pt x="106" y="316"/>
                  </a:lnTo>
                  <a:lnTo>
                    <a:pt x="108" y="314"/>
                  </a:lnTo>
                  <a:lnTo>
                    <a:pt x="116" y="312"/>
                  </a:lnTo>
                  <a:lnTo>
                    <a:pt x="121" y="312"/>
                  </a:lnTo>
                  <a:lnTo>
                    <a:pt x="129" y="312"/>
                  </a:lnTo>
                  <a:lnTo>
                    <a:pt x="137" y="310"/>
                  </a:lnTo>
                  <a:lnTo>
                    <a:pt x="144" y="310"/>
                  </a:lnTo>
                  <a:lnTo>
                    <a:pt x="156" y="310"/>
                  </a:lnTo>
                  <a:lnTo>
                    <a:pt x="167" y="312"/>
                  </a:lnTo>
                  <a:lnTo>
                    <a:pt x="171" y="312"/>
                  </a:lnTo>
                  <a:lnTo>
                    <a:pt x="177" y="312"/>
                  </a:lnTo>
                  <a:lnTo>
                    <a:pt x="182" y="314"/>
                  </a:lnTo>
                  <a:lnTo>
                    <a:pt x="190" y="314"/>
                  </a:lnTo>
                  <a:lnTo>
                    <a:pt x="196" y="316"/>
                  </a:lnTo>
                  <a:lnTo>
                    <a:pt x="203" y="318"/>
                  </a:lnTo>
                  <a:lnTo>
                    <a:pt x="211" y="320"/>
                  </a:lnTo>
                  <a:lnTo>
                    <a:pt x="218" y="321"/>
                  </a:lnTo>
                  <a:lnTo>
                    <a:pt x="226" y="321"/>
                  </a:lnTo>
                  <a:lnTo>
                    <a:pt x="235" y="325"/>
                  </a:lnTo>
                  <a:lnTo>
                    <a:pt x="243" y="327"/>
                  </a:lnTo>
                  <a:lnTo>
                    <a:pt x="253" y="331"/>
                  </a:lnTo>
                  <a:lnTo>
                    <a:pt x="260" y="333"/>
                  </a:lnTo>
                  <a:lnTo>
                    <a:pt x="270" y="337"/>
                  </a:lnTo>
                  <a:lnTo>
                    <a:pt x="279" y="340"/>
                  </a:lnTo>
                  <a:lnTo>
                    <a:pt x="291" y="344"/>
                  </a:lnTo>
                  <a:lnTo>
                    <a:pt x="310" y="321"/>
                  </a:lnTo>
                  <a:lnTo>
                    <a:pt x="308" y="320"/>
                  </a:lnTo>
                  <a:lnTo>
                    <a:pt x="302" y="312"/>
                  </a:lnTo>
                  <a:lnTo>
                    <a:pt x="298" y="306"/>
                  </a:lnTo>
                  <a:lnTo>
                    <a:pt x="294" y="301"/>
                  </a:lnTo>
                  <a:lnTo>
                    <a:pt x="291" y="293"/>
                  </a:lnTo>
                  <a:lnTo>
                    <a:pt x="285" y="287"/>
                  </a:lnTo>
                  <a:lnTo>
                    <a:pt x="279" y="278"/>
                  </a:lnTo>
                  <a:lnTo>
                    <a:pt x="273" y="268"/>
                  </a:lnTo>
                  <a:lnTo>
                    <a:pt x="266" y="259"/>
                  </a:lnTo>
                  <a:lnTo>
                    <a:pt x="260" y="251"/>
                  </a:lnTo>
                  <a:lnTo>
                    <a:pt x="254" y="240"/>
                  </a:lnTo>
                  <a:lnTo>
                    <a:pt x="249" y="230"/>
                  </a:lnTo>
                  <a:lnTo>
                    <a:pt x="243" y="219"/>
                  </a:lnTo>
                  <a:lnTo>
                    <a:pt x="237" y="207"/>
                  </a:lnTo>
                  <a:lnTo>
                    <a:pt x="230" y="196"/>
                  </a:lnTo>
                  <a:lnTo>
                    <a:pt x="224" y="185"/>
                  </a:lnTo>
                  <a:lnTo>
                    <a:pt x="218" y="173"/>
                  </a:lnTo>
                  <a:lnTo>
                    <a:pt x="215" y="164"/>
                  </a:lnTo>
                  <a:lnTo>
                    <a:pt x="207" y="152"/>
                  </a:lnTo>
                  <a:lnTo>
                    <a:pt x="203" y="143"/>
                  </a:lnTo>
                  <a:lnTo>
                    <a:pt x="199" y="133"/>
                  </a:lnTo>
                  <a:lnTo>
                    <a:pt x="197" y="124"/>
                  </a:lnTo>
                  <a:lnTo>
                    <a:pt x="194" y="114"/>
                  </a:lnTo>
                  <a:lnTo>
                    <a:pt x="192" y="105"/>
                  </a:lnTo>
                  <a:lnTo>
                    <a:pt x="192" y="97"/>
                  </a:lnTo>
                  <a:lnTo>
                    <a:pt x="192" y="92"/>
                  </a:lnTo>
                  <a:lnTo>
                    <a:pt x="192" y="84"/>
                  </a:lnTo>
                  <a:lnTo>
                    <a:pt x="196" y="80"/>
                  </a:lnTo>
                  <a:lnTo>
                    <a:pt x="197" y="76"/>
                  </a:lnTo>
                  <a:lnTo>
                    <a:pt x="203" y="74"/>
                  </a:lnTo>
                  <a:lnTo>
                    <a:pt x="205" y="74"/>
                  </a:lnTo>
                  <a:lnTo>
                    <a:pt x="211" y="76"/>
                  </a:lnTo>
                  <a:lnTo>
                    <a:pt x="215" y="78"/>
                  </a:lnTo>
                  <a:lnTo>
                    <a:pt x="218" y="84"/>
                  </a:lnTo>
                  <a:lnTo>
                    <a:pt x="224" y="92"/>
                  </a:lnTo>
                  <a:lnTo>
                    <a:pt x="234" y="101"/>
                  </a:lnTo>
                  <a:lnTo>
                    <a:pt x="237" y="105"/>
                  </a:lnTo>
                  <a:lnTo>
                    <a:pt x="241" y="111"/>
                  </a:lnTo>
                  <a:lnTo>
                    <a:pt x="245" y="118"/>
                  </a:lnTo>
                  <a:lnTo>
                    <a:pt x="251" y="126"/>
                  </a:lnTo>
                  <a:lnTo>
                    <a:pt x="256" y="133"/>
                  </a:lnTo>
                  <a:lnTo>
                    <a:pt x="260" y="143"/>
                  </a:lnTo>
                  <a:lnTo>
                    <a:pt x="268" y="152"/>
                  </a:lnTo>
                  <a:lnTo>
                    <a:pt x="273" y="164"/>
                  </a:lnTo>
                  <a:lnTo>
                    <a:pt x="277" y="169"/>
                  </a:lnTo>
                  <a:lnTo>
                    <a:pt x="281" y="173"/>
                  </a:lnTo>
                  <a:lnTo>
                    <a:pt x="285" y="181"/>
                  </a:lnTo>
                  <a:lnTo>
                    <a:pt x="287" y="187"/>
                  </a:lnTo>
                  <a:lnTo>
                    <a:pt x="291" y="194"/>
                  </a:lnTo>
                  <a:lnTo>
                    <a:pt x="294" y="200"/>
                  </a:lnTo>
                  <a:lnTo>
                    <a:pt x="298" y="207"/>
                  </a:lnTo>
                  <a:lnTo>
                    <a:pt x="304" y="217"/>
                  </a:lnTo>
                  <a:lnTo>
                    <a:pt x="306" y="223"/>
                  </a:lnTo>
                  <a:lnTo>
                    <a:pt x="312" y="232"/>
                  </a:lnTo>
                  <a:lnTo>
                    <a:pt x="315" y="240"/>
                  </a:lnTo>
                  <a:lnTo>
                    <a:pt x="319" y="249"/>
                  </a:lnTo>
                  <a:lnTo>
                    <a:pt x="325" y="257"/>
                  </a:lnTo>
                  <a:lnTo>
                    <a:pt x="329" y="266"/>
                  </a:lnTo>
                  <a:lnTo>
                    <a:pt x="334" y="278"/>
                  </a:lnTo>
                  <a:lnTo>
                    <a:pt x="340" y="287"/>
                  </a:lnTo>
                  <a:lnTo>
                    <a:pt x="372" y="268"/>
                  </a:lnTo>
                  <a:lnTo>
                    <a:pt x="372" y="266"/>
                  </a:lnTo>
                  <a:lnTo>
                    <a:pt x="374" y="264"/>
                  </a:lnTo>
                  <a:lnTo>
                    <a:pt x="376" y="259"/>
                  </a:lnTo>
                  <a:lnTo>
                    <a:pt x="380" y="253"/>
                  </a:lnTo>
                  <a:lnTo>
                    <a:pt x="382" y="244"/>
                  </a:lnTo>
                  <a:lnTo>
                    <a:pt x="388" y="236"/>
                  </a:lnTo>
                  <a:lnTo>
                    <a:pt x="391" y="228"/>
                  </a:lnTo>
                  <a:lnTo>
                    <a:pt x="397" y="221"/>
                  </a:lnTo>
                  <a:lnTo>
                    <a:pt x="403" y="211"/>
                  </a:lnTo>
                  <a:lnTo>
                    <a:pt x="410" y="206"/>
                  </a:lnTo>
                  <a:lnTo>
                    <a:pt x="416" y="198"/>
                  </a:lnTo>
                  <a:lnTo>
                    <a:pt x="424" y="196"/>
                  </a:lnTo>
                  <a:lnTo>
                    <a:pt x="431" y="190"/>
                  </a:lnTo>
                  <a:lnTo>
                    <a:pt x="441" y="190"/>
                  </a:lnTo>
                  <a:lnTo>
                    <a:pt x="448" y="192"/>
                  </a:lnTo>
                  <a:lnTo>
                    <a:pt x="456" y="198"/>
                  </a:lnTo>
                  <a:lnTo>
                    <a:pt x="462" y="204"/>
                  </a:lnTo>
                  <a:lnTo>
                    <a:pt x="464" y="211"/>
                  </a:lnTo>
                  <a:lnTo>
                    <a:pt x="462" y="217"/>
                  </a:lnTo>
                  <a:lnTo>
                    <a:pt x="462" y="223"/>
                  </a:lnTo>
                  <a:lnTo>
                    <a:pt x="462" y="230"/>
                  </a:lnTo>
                  <a:lnTo>
                    <a:pt x="460" y="238"/>
                  </a:lnTo>
                  <a:lnTo>
                    <a:pt x="456" y="244"/>
                  </a:lnTo>
                  <a:lnTo>
                    <a:pt x="454" y="251"/>
                  </a:lnTo>
                  <a:lnTo>
                    <a:pt x="450" y="257"/>
                  </a:lnTo>
                  <a:lnTo>
                    <a:pt x="446" y="264"/>
                  </a:lnTo>
                  <a:lnTo>
                    <a:pt x="443" y="272"/>
                  </a:lnTo>
                  <a:lnTo>
                    <a:pt x="437" y="280"/>
                  </a:lnTo>
                  <a:lnTo>
                    <a:pt x="433" y="287"/>
                  </a:lnTo>
                  <a:lnTo>
                    <a:pt x="429" y="297"/>
                  </a:lnTo>
                  <a:lnTo>
                    <a:pt x="424" y="304"/>
                  </a:lnTo>
                  <a:lnTo>
                    <a:pt x="418" y="310"/>
                  </a:lnTo>
                  <a:lnTo>
                    <a:pt x="412" y="316"/>
                  </a:lnTo>
                  <a:lnTo>
                    <a:pt x="408" y="325"/>
                  </a:lnTo>
                  <a:lnTo>
                    <a:pt x="403" y="331"/>
                  </a:lnTo>
                  <a:lnTo>
                    <a:pt x="397" y="339"/>
                  </a:lnTo>
                  <a:lnTo>
                    <a:pt x="393" y="342"/>
                  </a:lnTo>
                  <a:lnTo>
                    <a:pt x="389" y="350"/>
                  </a:lnTo>
                  <a:lnTo>
                    <a:pt x="382" y="359"/>
                  </a:lnTo>
                  <a:lnTo>
                    <a:pt x="376" y="367"/>
                  </a:lnTo>
                  <a:lnTo>
                    <a:pt x="372" y="373"/>
                  </a:lnTo>
                  <a:lnTo>
                    <a:pt x="372" y="375"/>
                  </a:lnTo>
                  <a:lnTo>
                    <a:pt x="372" y="375"/>
                  </a:lnTo>
                  <a:lnTo>
                    <a:pt x="374" y="380"/>
                  </a:lnTo>
                  <a:lnTo>
                    <a:pt x="374" y="382"/>
                  </a:lnTo>
                  <a:lnTo>
                    <a:pt x="374" y="388"/>
                  </a:lnTo>
                  <a:lnTo>
                    <a:pt x="376" y="394"/>
                  </a:lnTo>
                  <a:lnTo>
                    <a:pt x="378" y="399"/>
                  </a:lnTo>
                  <a:lnTo>
                    <a:pt x="378" y="405"/>
                  </a:lnTo>
                  <a:lnTo>
                    <a:pt x="380" y="413"/>
                  </a:lnTo>
                  <a:lnTo>
                    <a:pt x="382" y="420"/>
                  </a:lnTo>
                  <a:lnTo>
                    <a:pt x="384" y="428"/>
                  </a:lnTo>
                  <a:lnTo>
                    <a:pt x="386" y="437"/>
                  </a:lnTo>
                  <a:lnTo>
                    <a:pt x="388" y="447"/>
                  </a:lnTo>
                  <a:lnTo>
                    <a:pt x="389" y="456"/>
                  </a:lnTo>
                  <a:lnTo>
                    <a:pt x="393" y="468"/>
                  </a:lnTo>
                  <a:lnTo>
                    <a:pt x="395" y="477"/>
                  </a:lnTo>
                  <a:lnTo>
                    <a:pt x="397" y="491"/>
                  </a:lnTo>
                  <a:lnTo>
                    <a:pt x="401" y="502"/>
                  </a:lnTo>
                  <a:lnTo>
                    <a:pt x="405" y="515"/>
                  </a:lnTo>
                  <a:lnTo>
                    <a:pt x="408" y="529"/>
                  </a:lnTo>
                  <a:lnTo>
                    <a:pt x="412" y="542"/>
                  </a:lnTo>
                  <a:lnTo>
                    <a:pt x="414" y="555"/>
                  </a:lnTo>
                  <a:lnTo>
                    <a:pt x="420" y="570"/>
                  </a:lnTo>
                  <a:lnTo>
                    <a:pt x="422" y="584"/>
                  </a:lnTo>
                  <a:lnTo>
                    <a:pt x="426" y="599"/>
                  </a:lnTo>
                  <a:lnTo>
                    <a:pt x="429" y="612"/>
                  </a:lnTo>
                  <a:lnTo>
                    <a:pt x="435" y="629"/>
                  </a:lnTo>
                  <a:lnTo>
                    <a:pt x="437" y="644"/>
                  </a:lnTo>
                  <a:lnTo>
                    <a:pt x="443" y="660"/>
                  </a:lnTo>
                  <a:lnTo>
                    <a:pt x="446" y="677"/>
                  </a:lnTo>
                  <a:lnTo>
                    <a:pt x="452" y="694"/>
                  </a:lnTo>
                  <a:lnTo>
                    <a:pt x="456" y="709"/>
                  </a:lnTo>
                  <a:lnTo>
                    <a:pt x="460" y="726"/>
                  </a:lnTo>
                  <a:lnTo>
                    <a:pt x="464" y="741"/>
                  </a:lnTo>
                  <a:lnTo>
                    <a:pt x="469" y="758"/>
                  </a:lnTo>
                  <a:lnTo>
                    <a:pt x="475" y="776"/>
                  </a:lnTo>
                  <a:lnTo>
                    <a:pt x="481" y="793"/>
                  </a:lnTo>
                  <a:lnTo>
                    <a:pt x="485" y="810"/>
                  </a:lnTo>
                  <a:lnTo>
                    <a:pt x="490" y="827"/>
                  </a:lnTo>
                  <a:lnTo>
                    <a:pt x="494" y="844"/>
                  </a:lnTo>
                  <a:lnTo>
                    <a:pt x="500" y="861"/>
                  </a:lnTo>
                  <a:lnTo>
                    <a:pt x="504" y="876"/>
                  </a:lnTo>
                  <a:lnTo>
                    <a:pt x="509" y="893"/>
                  </a:lnTo>
                  <a:lnTo>
                    <a:pt x="515" y="910"/>
                  </a:lnTo>
                  <a:lnTo>
                    <a:pt x="521" y="928"/>
                  </a:lnTo>
                  <a:lnTo>
                    <a:pt x="524" y="943"/>
                  </a:lnTo>
                  <a:lnTo>
                    <a:pt x="532" y="960"/>
                  </a:lnTo>
                  <a:lnTo>
                    <a:pt x="536" y="975"/>
                  </a:lnTo>
                  <a:lnTo>
                    <a:pt x="542" y="990"/>
                  </a:lnTo>
                  <a:lnTo>
                    <a:pt x="547" y="1007"/>
                  </a:lnTo>
                  <a:lnTo>
                    <a:pt x="553" y="1023"/>
                  </a:lnTo>
                  <a:lnTo>
                    <a:pt x="559" y="1036"/>
                  </a:lnTo>
                  <a:lnTo>
                    <a:pt x="564" y="1051"/>
                  </a:lnTo>
                  <a:lnTo>
                    <a:pt x="570" y="1066"/>
                  </a:lnTo>
                  <a:lnTo>
                    <a:pt x="576" y="1081"/>
                  </a:lnTo>
                  <a:lnTo>
                    <a:pt x="580" y="1095"/>
                  </a:lnTo>
                  <a:lnTo>
                    <a:pt x="587" y="1108"/>
                  </a:lnTo>
                  <a:lnTo>
                    <a:pt x="591" y="1121"/>
                  </a:lnTo>
                  <a:lnTo>
                    <a:pt x="599" y="1135"/>
                  </a:lnTo>
                  <a:lnTo>
                    <a:pt x="604" y="1146"/>
                  </a:lnTo>
                  <a:lnTo>
                    <a:pt x="610" y="1157"/>
                  </a:lnTo>
                  <a:lnTo>
                    <a:pt x="614" y="1169"/>
                  </a:lnTo>
                  <a:lnTo>
                    <a:pt x="621" y="1180"/>
                  </a:lnTo>
                  <a:lnTo>
                    <a:pt x="671" y="1184"/>
                  </a:lnTo>
                  <a:lnTo>
                    <a:pt x="669" y="1182"/>
                  </a:lnTo>
                  <a:lnTo>
                    <a:pt x="667" y="1178"/>
                  </a:lnTo>
                  <a:lnTo>
                    <a:pt x="665" y="1173"/>
                  </a:lnTo>
                  <a:lnTo>
                    <a:pt x="661" y="1165"/>
                  </a:lnTo>
                  <a:lnTo>
                    <a:pt x="659" y="1159"/>
                  </a:lnTo>
                  <a:lnTo>
                    <a:pt x="656" y="1154"/>
                  </a:lnTo>
                  <a:lnTo>
                    <a:pt x="654" y="1148"/>
                  </a:lnTo>
                  <a:lnTo>
                    <a:pt x="652" y="1142"/>
                  </a:lnTo>
                  <a:lnTo>
                    <a:pt x="648" y="1137"/>
                  </a:lnTo>
                  <a:lnTo>
                    <a:pt x="646" y="1129"/>
                  </a:lnTo>
                  <a:lnTo>
                    <a:pt x="642" y="1121"/>
                  </a:lnTo>
                  <a:lnTo>
                    <a:pt x="640" y="1114"/>
                  </a:lnTo>
                  <a:lnTo>
                    <a:pt x="635" y="1104"/>
                  </a:lnTo>
                  <a:lnTo>
                    <a:pt x="633" y="1095"/>
                  </a:lnTo>
                  <a:lnTo>
                    <a:pt x="627" y="1085"/>
                  </a:lnTo>
                  <a:lnTo>
                    <a:pt x="625" y="1076"/>
                  </a:lnTo>
                  <a:lnTo>
                    <a:pt x="619" y="1064"/>
                  </a:lnTo>
                  <a:lnTo>
                    <a:pt x="616" y="1055"/>
                  </a:lnTo>
                  <a:lnTo>
                    <a:pt x="612" y="1043"/>
                  </a:lnTo>
                  <a:lnTo>
                    <a:pt x="608" y="1032"/>
                  </a:lnTo>
                  <a:lnTo>
                    <a:pt x="602" y="1021"/>
                  </a:lnTo>
                  <a:lnTo>
                    <a:pt x="599" y="1009"/>
                  </a:lnTo>
                  <a:lnTo>
                    <a:pt x="593" y="996"/>
                  </a:lnTo>
                  <a:lnTo>
                    <a:pt x="589" y="983"/>
                  </a:lnTo>
                  <a:lnTo>
                    <a:pt x="583" y="969"/>
                  </a:lnTo>
                  <a:lnTo>
                    <a:pt x="580" y="956"/>
                  </a:lnTo>
                  <a:lnTo>
                    <a:pt x="574" y="943"/>
                  </a:lnTo>
                  <a:lnTo>
                    <a:pt x="570" y="929"/>
                  </a:lnTo>
                  <a:lnTo>
                    <a:pt x="564" y="914"/>
                  </a:lnTo>
                  <a:lnTo>
                    <a:pt x="559" y="899"/>
                  </a:lnTo>
                  <a:lnTo>
                    <a:pt x="553" y="882"/>
                  </a:lnTo>
                  <a:lnTo>
                    <a:pt x="547" y="869"/>
                  </a:lnTo>
                  <a:lnTo>
                    <a:pt x="543" y="853"/>
                  </a:lnTo>
                  <a:lnTo>
                    <a:pt x="538" y="838"/>
                  </a:lnTo>
                  <a:lnTo>
                    <a:pt x="532" y="821"/>
                  </a:lnTo>
                  <a:lnTo>
                    <a:pt x="528" y="806"/>
                  </a:lnTo>
                  <a:lnTo>
                    <a:pt x="523" y="789"/>
                  </a:lnTo>
                  <a:lnTo>
                    <a:pt x="517" y="772"/>
                  </a:lnTo>
                  <a:lnTo>
                    <a:pt x="511" y="757"/>
                  </a:lnTo>
                  <a:lnTo>
                    <a:pt x="507" y="739"/>
                  </a:lnTo>
                  <a:lnTo>
                    <a:pt x="502" y="720"/>
                  </a:lnTo>
                  <a:lnTo>
                    <a:pt x="498" y="703"/>
                  </a:lnTo>
                  <a:lnTo>
                    <a:pt x="492" y="686"/>
                  </a:lnTo>
                  <a:lnTo>
                    <a:pt x="488" y="669"/>
                  </a:lnTo>
                  <a:lnTo>
                    <a:pt x="483" y="650"/>
                  </a:lnTo>
                  <a:lnTo>
                    <a:pt x="479" y="633"/>
                  </a:lnTo>
                  <a:lnTo>
                    <a:pt x="473" y="614"/>
                  </a:lnTo>
                  <a:lnTo>
                    <a:pt x="469" y="597"/>
                  </a:lnTo>
                  <a:lnTo>
                    <a:pt x="464" y="578"/>
                  </a:lnTo>
                  <a:lnTo>
                    <a:pt x="460" y="559"/>
                  </a:lnTo>
                  <a:lnTo>
                    <a:pt x="456" y="542"/>
                  </a:lnTo>
                  <a:lnTo>
                    <a:pt x="452" y="525"/>
                  </a:lnTo>
                  <a:lnTo>
                    <a:pt x="448" y="506"/>
                  </a:lnTo>
                  <a:lnTo>
                    <a:pt x="443" y="487"/>
                  </a:lnTo>
                  <a:lnTo>
                    <a:pt x="441" y="468"/>
                  </a:lnTo>
                  <a:lnTo>
                    <a:pt x="437" y="451"/>
                  </a:lnTo>
                  <a:lnTo>
                    <a:pt x="433" y="432"/>
                  </a:lnTo>
                  <a:lnTo>
                    <a:pt x="429" y="415"/>
                  </a:lnTo>
                  <a:lnTo>
                    <a:pt x="427" y="396"/>
                  </a:lnTo>
                  <a:lnTo>
                    <a:pt x="424" y="377"/>
                  </a:lnTo>
                  <a:lnTo>
                    <a:pt x="424" y="375"/>
                  </a:lnTo>
                  <a:lnTo>
                    <a:pt x="429" y="369"/>
                  </a:lnTo>
                  <a:lnTo>
                    <a:pt x="435" y="361"/>
                  </a:lnTo>
                  <a:lnTo>
                    <a:pt x="443" y="354"/>
                  </a:lnTo>
                  <a:lnTo>
                    <a:pt x="446" y="346"/>
                  </a:lnTo>
                  <a:lnTo>
                    <a:pt x="452" y="340"/>
                  </a:lnTo>
                  <a:lnTo>
                    <a:pt x="456" y="333"/>
                  </a:lnTo>
                  <a:lnTo>
                    <a:pt x="462" y="325"/>
                  </a:lnTo>
                  <a:lnTo>
                    <a:pt x="467" y="316"/>
                  </a:lnTo>
                  <a:lnTo>
                    <a:pt x="471" y="308"/>
                  </a:lnTo>
                  <a:lnTo>
                    <a:pt x="477" y="301"/>
                  </a:lnTo>
                  <a:lnTo>
                    <a:pt x="483" y="293"/>
                  </a:lnTo>
                  <a:lnTo>
                    <a:pt x="488" y="283"/>
                  </a:lnTo>
                  <a:lnTo>
                    <a:pt x="492" y="274"/>
                  </a:lnTo>
                  <a:lnTo>
                    <a:pt x="496" y="264"/>
                  </a:lnTo>
                  <a:lnTo>
                    <a:pt x="500" y="257"/>
                  </a:lnTo>
                  <a:lnTo>
                    <a:pt x="504" y="245"/>
                  </a:lnTo>
                  <a:lnTo>
                    <a:pt x="505" y="238"/>
                  </a:lnTo>
                  <a:lnTo>
                    <a:pt x="509" y="226"/>
                  </a:lnTo>
                  <a:lnTo>
                    <a:pt x="511" y="219"/>
                  </a:lnTo>
                  <a:lnTo>
                    <a:pt x="511" y="207"/>
                  </a:lnTo>
                  <a:lnTo>
                    <a:pt x="511" y="198"/>
                  </a:lnTo>
                  <a:lnTo>
                    <a:pt x="511" y="190"/>
                  </a:lnTo>
                  <a:lnTo>
                    <a:pt x="511" y="181"/>
                  </a:lnTo>
                  <a:lnTo>
                    <a:pt x="507" y="171"/>
                  </a:lnTo>
                  <a:lnTo>
                    <a:pt x="505" y="164"/>
                  </a:lnTo>
                  <a:lnTo>
                    <a:pt x="502" y="154"/>
                  </a:lnTo>
                  <a:lnTo>
                    <a:pt x="498" y="147"/>
                  </a:lnTo>
                  <a:lnTo>
                    <a:pt x="494" y="145"/>
                  </a:lnTo>
                  <a:lnTo>
                    <a:pt x="485" y="143"/>
                  </a:lnTo>
                  <a:lnTo>
                    <a:pt x="477" y="139"/>
                  </a:lnTo>
                  <a:lnTo>
                    <a:pt x="469" y="139"/>
                  </a:lnTo>
                  <a:lnTo>
                    <a:pt x="462" y="139"/>
                  </a:lnTo>
                  <a:lnTo>
                    <a:pt x="452" y="141"/>
                  </a:lnTo>
                  <a:lnTo>
                    <a:pt x="441" y="141"/>
                  </a:lnTo>
                  <a:lnTo>
                    <a:pt x="429" y="145"/>
                  </a:lnTo>
                  <a:lnTo>
                    <a:pt x="416" y="150"/>
                  </a:lnTo>
                  <a:lnTo>
                    <a:pt x="407" y="158"/>
                  </a:lnTo>
                  <a:lnTo>
                    <a:pt x="399" y="162"/>
                  </a:lnTo>
                  <a:lnTo>
                    <a:pt x="393" y="166"/>
                  </a:lnTo>
                  <a:lnTo>
                    <a:pt x="386" y="171"/>
                  </a:lnTo>
                  <a:lnTo>
                    <a:pt x="380" y="177"/>
                  </a:lnTo>
                  <a:lnTo>
                    <a:pt x="372" y="183"/>
                  </a:lnTo>
                  <a:lnTo>
                    <a:pt x="367" y="190"/>
                  </a:lnTo>
                  <a:lnTo>
                    <a:pt x="359" y="198"/>
                  </a:lnTo>
                  <a:lnTo>
                    <a:pt x="353" y="207"/>
                  </a:lnTo>
                  <a:lnTo>
                    <a:pt x="351" y="206"/>
                  </a:lnTo>
                  <a:lnTo>
                    <a:pt x="348" y="196"/>
                  </a:lnTo>
                  <a:lnTo>
                    <a:pt x="344" y="190"/>
                  </a:lnTo>
                  <a:lnTo>
                    <a:pt x="340" y="183"/>
                  </a:lnTo>
                  <a:lnTo>
                    <a:pt x="336" y="175"/>
                  </a:lnTo>
                  <a:lnTo>
                    <a:pt x="332" y="168"/>
                  </a:lnTo>
                  <a:lnTo>
                    <a:pt x="327" y="158"/>
                  </a:lnTo>
                  <a:lnTo>
                    <a:pt x="321" y="147"/>
                  </a:lnTo>
                  <a:lnTo>
                    <a:pt x="317" y="137"/>
                  </a:lnTo>
                  <a:lnTo>
                    <a:pt x="312" y="128"/>
                  </a:lnTo>
                  <a:lnTo>
                    <a:pt x="304" y="116"/>
                  </a:lnTo>
                  <a:lnTo>
                    <a:pt x="298" y="105"/>
                  </a:lnTo>
                  <a:lnTo>
                    <a:pt x="291" y="95"/>
                  </a:lnTo>
                  <a:lnTo>
                    <a:pt x="285" y="84"/>
                  </a:lnTo>
                  <a:lnTo>
                    <a:pt x="277" y="74"/>
                  </a:lnTo>
                  <a:lnTo>
                    <a:pt x="270" y="63"/>
                  </a:lnTo>
                  <a:lnTo>
                    <a:pt x="262" y="52"/>
                  </a:lnTo>
                  <a:lnTo>
                    <a:pt x="256" y="44"/>
                  </a:lnTo>
                  <a:lnTo>
                    <a:pt x="247" y="35"/>
                  </a:lnTo>
                  <a:lnTo>
                    <a:pt x="239" y="27"/>
                  </a:lnTo>
                  <a:lnTo>
                    <a:pt x="232" y="19"/>
                  </a:lnTo>
                  <a:lnTo>
                    <a:pt x="224" y="14"/>
                  </a:lnTo>
                  <a:lnTo>
                    <a:pt x="216" y="8"/>
                  </a:lnTo>
                  <a:lnTo>
                    <a:pt x="209" y="4"/>
                  </a:lnTo>
                  <a:lnTo>
                    <a:pt x="203" y="0"/>
                  </a:lnTo>
                  <a:lnTo>
                    <a:pt x="196" y="0"/>
                  </a:lnTo>
                  <a:lnTo>
                    <a:pt x="188" y="0"/>
                  </a:lnTo>
                  <a:lnTo>
                    <a:pt x="182" y="2"/>
                  </a:lnTo>
                  <a:lnTo>
                    <a:pt x="177" y="6"/>
                  </a:lnTo>
                  <a:lnTo>
                    <a:pt x="171" y="14"/>
                  </a:lnTo>
                  <a:lnTo>
                    <a:pt x="163" y="17"/>
                  </a:lnTo>
                  <a:lnTo>
                    <a:pt x="158" y="25"/>
                  </a:lnTo>
                  <a:lnTo>
                    <a:pt x="154" y="31"/>
                  </a:lnTo>
                  <a:lnTo>
                    <a:pt x="150" y="38"/>
                  </a:lnTo>
                  <a:lnTo>
                    <a:pt x="148" y="46"/>
                  </a:lnTo>
                  <a:lnTo>
                    <a:pt x="144" y="55"/>
                  </a:lnTo>
                  <a:lnTo>
                    <a:pt x="142" y="63"/>
                  </a:lnTo>
                  <a:lnTo>
                    <a:pt x="142" y="71"/>
                  </a:lnTo>
                  <a:lnTo>
                    <a:pt x="142" y="78"/>
                  </a:lnTo>
                  <a:lnTo>
                    <a:pt x="142" y="88"/>
                  </a:lnTo>
                  <a:lnTo>
                    <a:pt x="142" y="95"/>
                  </a:lnTo>
                  <a:lnTo>
                    <a:pt x="144" y="105"/>
                  </a:lnTo>
                  <a:lnTo>
                    <a:pt x="144" y="112"/>
                  </a:lnTo>
                  <a:lnTo>
                    <a:pt x="146" y="122"/>
                  </a:lnTo>
                  <a:lnTo>
                    <a:pt x="148" y="130"/>
                  </a:lnTo>
                  <a:lnTo>
                    <a:pt x="152" y="139"/>
                  </a:lnTo>
                  <a:lnTo>
                    <a:pt x="154" y="147"/>
                  </a:lnTo>
                  <a:lnTo>
                    <a:pt x="158" y="156"/>
                  </a:lnTo>
                  <a:lnTo>
                    <a:pt x="161" y="166"/>
                  </a:lnTo>
                  <a:lnTo>
                    <a:pt x="163" y="173"/>
                  </a:lnTo>
                  <a:lnTo>
                    <a:pt x="167" y="183"/>
                  </a:lnTo>
                  <a:lnTo>
                    <a:pt x="171" y="190"/>
                  </a:lnTo>
                  <a:lnTo>
                    <a:pt x="177" y="198"/>
                  </a:lnTo>
                  <a:lnTo>
                    <a:pt x="180" y="207"/>
                  </a:lnTo>
                  <a:lnTo>
                    <a:pt x="184" y="215"/>
                  </a:lnTo>
                  <a:lnTo>
                    <a:pt x="188" y="223"/>
                  </a:lnTo>
                  <a:lnTo>
                    <a:pt x="192" y="230"/>
                  </a:lnTo>
                  <a:lnTo>
                    <a:pt x="197" y="238"/>
                  </a:lnTo>
                  <a:lnTo>
                    <a:pt x="199" y="244"/>
                  </a:lnTo>
                  <a:lnTo>
                    <a:pt x="205" y="251"/>
                  </a:lnTo>
                  <a:lnTo>
                    <a:pt x="209" y="257"/>
                  </a:lnTo>
                  <a:lnTo>
                    <a:pt x="215" y="264"/>
                  </a:lnTo>
                  <a:lnTo>
                    <a:pt x="213" y="264"/>
                  </a:lnTo>
                  <a:lnTo>
                    <a:pt x="207" y="263"/>
                  </a:lnTo>
                  <a:lnTo>
                    <a:pt x="197" y="261"/>
                  </a:lnTo>
                  <a:lnTo>
                    <a:pt x="188" y="261"/>
                  </a:lnTo>
                  <a:lnTo>
                    <a:pt x="178" y="259"/>
                  </a:lnTo>
                  <a:lnTo>
                    <a:pt x="173" y="259"/>
                  </a:lnTo>
                  <a:lnTo>
                    <a:pt x="165" y="259"/>
                  </a:lnTo>
                  <a:lnTo>
                    <a:pt x="158" y="259"/>
                  </a:lnTo>
                  <a:lnTo>
                    <a:pt x="150" y="259"/>
                  </a:lnTo>
                  <a:lnTo>
                    <a:pt x="142" y="259"/>
                  </a:lnTo>
                  <a:lnTo>
                    <a:pt x="135" y="259"/>
                  </a:lnTo>
                  <a:lnTo>
                    <a:pt x="127" y="261"/>
                  </a:lnTo>
                  <a:lnTo>
                    <a:pt x="118" y="261"/>
                  </a:lnTo>
                  <a:lnTo>
                    <a:pt x="108" y="264"/>
                  </a:lnTo>
                  <a:lnTo>
                    <a:pt x="101" y="266"/>
                  </a:lnTo>
                  <a:lnTo>
                    <a:pt x="93" y="268"/>
                  </a:lnTo>
                  <a:lnTo>
                    <a:pt x="85" y="272"/>
                  </a:lnTo>
                  <a:lnTo>
                    <a:pt x="76" y="274"/>
                  </a:lnTo>
                  <a:lnTo>
                    <a:pt x="70" y="278"/>
                  </a:lnTo>
                  <a:lnTo>
                    <a:pt x="64" y="283"/>
                  </a:lnTo>
                  <a:lnTo>
                    <a:pt x="59" y="287"/>
                  </a:lnTo>
                  <a:lnTo>
                    <a:pt x="51" y="293"/>
                  </a:lnTo>
                  <a:lnTo>
                    <a:pt x="45" y="301"/>
                  </a:lnTo>
                  <a:lnTo>
                    <a:pt x="42" y="308"/>
                  </a:lnTo>
                  <a:lnTo>
                    <a:pt x="38" y="314"/>
                  </a:lnTo>
                  <a:lnTo>
                    <a:pt x="36" y="325"/>
                  </a:lnTo>
                  <a:lnTo>
                    <a:pt x="34" y="333"/>
                  </a:lnTo>
                  <a:lnTo>
                    <a:pt x="34" y="344"/>
                  </a:lnTo>
                  <a:lnTo>
                    <a:pt x="32" y="346"/>
                  </a:lnTo>
                  <a:lnTo>
                    <a:pt x="28" y="356"/>
                  </a:lnTo>
                  <a:lnTo>
                    <a:pt x="28" y="363"/>
                  </a:lnTo>
                  <a:lnTo>
                    <a:pt x="28" y="371"/>
                  </a:lnTo>
                  <a:lnTo>
                    <a:pt x="32" y="380"/>
                  </a:lnTo>
                  <a:lnTo>
                    <a:pt x="38" y="390"/>
                  </a:lnTo>
                  <a:lnTo>
                    <a:pt x="42" y="399"/>
                  </a:lnTo>
                  <a:lnTo>
                    <a:pt x="51" y="409"/>
                  </a:lnTo>
                  <a:lnTo>
                    <a:pt x="55" y="413"/>
                  </a:lnTo>
                  <a:lnTo>
                    <a:pt x="62" y="418"/>
                  </a:lnTo>
                  <a:lnTo>
                    <a:pt x="68" y="422"/>
                  </a:lnTo>
                  <a:lnTo>
                    <a:pt x="80" y="428"/>
                  </a:lnTo>
                  <a:lnTo>
                    <a:pt x="87" y="432"/>
                  </a:lnTo>
                  <a:lnTo>
                    <a:pt x="99" y="437"/>
                  </a:lnTo>
                  <a:lnTo>
                    <a:pt x="102" y="437"/>
                  </a:lnTo>
                  <a:lnTo>
                    <a:pt x="108" y="441"/>
                  </a:lnTo>
                  <a:lnTo>
                    <a:pt x="116" y="443"/>
                  </a:lnTo>
                  <a:lnTo>
                    <a:pt x="121" y="447"/>
                  </a:lnTo>
                  <a:lnTo>
                    <a:pt x="129" y="447"/>
                  </a:lnTo>
                  <a:lnTo>
                    <a:pt x="135" y="449"/>
                  </a:lnTo>
                  <a:lnTo>
                    <a:pt x="142" y="451"/>
                  </a:lnTo>
                  <a:lnTo>
                    <a:pt x="150" y="454"/>
                  </a:lnTo>
                  <a:lnTo>
                    <a:pt x="158" y="454"/>
                  </a:lnTo>
                  <a:lnTo>
                    <a:pt x="167" y="456"/>
                  </a:lnTo>
                  <a:lnTo>
                    <a:pt x="175" y="460"/>
                  </a:lnTo>
                  <a:lnTo>
                    <a:pt x="184" y="462"/>
                  </a:lnTo>
                  <a:lnTo>
                    <a:pt x="182" y="462"/>
                  </a:lnTo>
                  <a:lnTo>
                    <a:pt x="175" y="462"/>
                  </a:lnTo>
                  <a:lnTo>
                    <a:pt x="169" y="462"/>
                  </a:lnTo>
                  <a:lnTo>
                    <a:pt x="165" y="464"/>
                  </a:lnTo>
                  <a:lnTo>
                    <a:pt x="158" y="464"/>
                  </a:lnTo>
                  <a:lnTo>
                    <a:pt x="154" y="468"/>
                  </a:lnTo>
                  <a:lnTo>
                    <a:pt x="144" y="468"/>
                  </a:lnTo>
                  <a:lnTo>
                    <a:pt x="137" y="470"/>
                  </a:lnTo>
                  <a:lnTo>
                    <a:pt x="127" y="470"/>
                  </a:lnTo>
                  <a:lnTo>
                    <a:pt x="120" y="473"/>
                  </a:lnTo>
                  <a:lnTo>
                    <a:pt x="110" y="475"/>
                  </a:lnTo>
                  <a:lnTo>
                    <a:pt x="102" y="479"/>
                  </a:lnTo>
                  <a:lnTo>
                    <a:pt x="93" y="483"/>
                  </a:lnTo>
                  <a:lnTo>
                    <a:pt x="85" y="487"/>
                  </a:lnTo>
                  <a:lnTo>
                    <a:pt x="74" y="489"/>
                  </a:lnTo>
                  <a:lnTo>
                    <a:pt x="66" y="492"/>
                  </a:lnTo>
                  <a:lnTo>
                    <a:pt x="57" y="496"/>
                  </a:lnTo>
                  <a:lnTo>
                    <a:pt x="49" y="502"/>
                  </a:lnTo>
                  <a:lnTo>
                    <a:pt x="40" y="504"/>
                  </a:lnTo>
                  <a:lnTo>
                    <a:pt x="32" y="510"/>
                  </a:lnTo>
                  <a:lnTo>
                    <a:pt x="26" y="515"/>
                  </a:lnTo>
                  <a:lnTo>
                    <a:pt x="21" y="521"/>
                  </a:lnTo>
                  <a:lnTo>
                    <a:pt x="13" y="525"/>
                  </a:lnTo>
                  <a:lnTo>
                    <a:pt x="9" y="530"/>
                  </a:lnTo>
                  <a:lnTo>
                    <a:pt x="5" y="538"/>
                  </a:lnTo>
                  <a:lnTo>
                    <a:pt x="4" y="544"/>
                  </a:lnTo>
                  <a:lnTo>
                    <a:pt x="0" y="551"/>
                  </a:lnTo>
                  <a:lnTo>
                    <a:pt x="0" y="557"/>
                  </a:lnTo>
                  <a:lnTo>
                    <a:pt x="0" y="565"/>
                  </a:lnTo>
                  <a:lnTo>
                    <a:pt x="4" y="574"/>
                  </a:lnTo>
                  <a:lnTo>
                    <a:pt x="5" y="582"/>
                  </a:lnTo>
                  <a:lnTo>
                    <a:pt x="11" y="587"/>
                  </a:lnTo>
                  <a:lnTo>
                    <a:pt x="15" y="593"/>
                  </a:lnTo>
                  <a:lnTo>
                    <a:pt x="21" y="599"/>
                  </a:lnTo>
                  <a:lnTo>
                    <a:pt x="28" y="603"/>
                  </a:lnTo>
                  <a:lnTo>
                    <a:pt x="38" y="606"/>
                  </a:lnTo>
                  <a:lnTo>
                    <a:pt x="45" y="610"/>
                  </a:lnTo>
                  <a:lnTo>
                    <a:pt x="55" y="612"/>
                  </a:lnTo>
                  <a:lnTo>
                    <a:pt x="66" y="614"/>
                  </a:lnTo>
                  <a:lnTo>
                    <a:pt x="76" y="616"/>
                  </a:lnTo>
                  <a:lnTo>
                    <a:pt x="87" y="618"/>
                  </a:lnTo>
                  <a:lnTo>
                    <a:pt x="99" y="618"/>
                  </a:lnTo>
                  <a:lnTo>
                    <a:pt x="110" y="618"/>
                  </a:lnTo>
                  <a:lnTo>
                    <a:pt x="121" y="618"/>
                  </a:lnTo>
                  <a:lnTo>
                    <a:pt x="127" y="618"/>
                  </a:lnTo>
                  <a:lnTo>
                    <a:pt x="135" y="618"/>
                  </a:lnTo>
                  <a:lnTo>
                    <a:pt x="140" y="618"/>
                  </a:lnTo>
                  <a:lnTo>
                    <a:pt x="148" y="620"/>
                  </a:lnTo>
                  <a:lnTo>
                    <a:pt x="158" y="618"/>
                  </a:lnTo>
                  <a:lnTo>
                    <a:pt x="171" y="616"/>
                  </a:lnTo>
                  <a:lnTo>
                    <a:pt x="177" y="616"/>
                  </a:lnTo>
                  <a:lnTo>
                    <a:pt x="182" y="616"/>
                  </a:lnTo>
                  <a:lnTo>
                    <a:pt x="188" y="614"/>
                  </a:lnTo>
                  <a:lnTo>
                    <a:pt x="196" y="614"/>
                  </a:lnTo>
                  <a:lnTo>
                    <a:pt x="205" y="612"/>
                  </a:lnTo>
                  <a:lnTo>
                    <a:pt x="216" y="610"/>
                  </a:lnTo>
                  <a:lnTo>
                    <a:pt x="226" y="608"/>
                  </a:lnTo>
                  <a:lnTo>
                    <a:pt x="237" y="606"/>
                  </a:lnTo>
                  <a:lnTo>
                    <a:pt x="245" y="605"/>
                  </a:lnTo>
                  <a:lnTo>
                    <a:pt x="254" y="603"/>
                  </a:lnTo>
                  <a:lnTo>
                    <a:pt x="262" y="599"/>
                  </a:lnTo>
                  <a:lnTo>
                    <a:pt x="270" y="599"/>
                  </a:lnTo>
                  <a:lnTo>
                    <a:pt x="275" y="597"/>
                  </a:lnTo>
                  <a:lnTo>
                    <a:pt x="279" y="595"/>
                  </a:lnTo>
                  <a:lnTo>
                    <a:pt x="283" y="593"/>
                  </a:lnTo>
                  <a:lnTo>
                    <a:pt x="287" y="593"/>
                  </a:lnTo>
                  <a:lnTo>
                    <a:pt x="483" y="1142"/>
                  </a:lnTo>
                  <a:lnTo>
                    <a:pt x="543" y="1163"/>
                  </a:lnTo>
                  <a:lnTo>
                    <a:pt x="543" y="1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1798638" y="4648200"/>
              <a:ext cx="74613" cy="71437"/>
            </a:xfrm>
            <a:custGeom>
              <a:avLst/>
              <a:gdLst>
                <a:gd name="T0" fmla="*/ 33 w 94"/>
                <a:gd name="T1" fmla="*/ 82 h 90"/>
                <a:gd name="T2" fmla="*/ 29 w 94"/>
                <a:gd name="T3" fmla="*/ 80 h 90"/>
                <a:gd name="T4" fmla="*/ 23 w 94"/>
                <a:gd name="T5" fmla="*/ 74 h 90"/>
                <a:gd name="T6" fmla="*/ 14 w 94"/>
                <a:gd name="T7" fmla="*/ 67 h 90"/>
                <a:gd name="T8" fmla="*/ 6 w 94"/>
                <a:gd name="T9" fmla="*/ 55 h 90"/>
                <a:gd name="T10" fmla="*/ 0 w 94"/>
                <a:gd name="T11" fmla="*/ 44 h 90"/>
                <a:gd name="T12" fmla="*/ 0 w 94"/>
                <a:gd name="T13" fmla="*/ 33 h 90"/>
                <a:gd name="T14" fmla="*/ 0 w 94"/>
                <a:gd name="T15" fmla="*/ 27 h 90"/>
                <a:gd name="T16" fmla="*/ 4 w 94"/>
                <a:gd name="T17" fmla="*/ 21 h 90"/>
                <a:gd name="T18" fmla="*/ 12 w 94"/>
                <a:gd name="T19" fmla="*/ 15 h 90"/>
                <a:gd name="T20" fmla="*/ 21 w 94"/>
                <a:gd name="T21" fmla="*/ 12 h 90"/>
                <a:gd name="T22" fmla="*/ 31 w 94"/>
                <a:gd name="T23" fmla="*/ 6 h 90"/>
                <a:gd name="T24" fmla="*/ 40 w 94"/>
                <a:gd name="T25" fmla="*/ 4 h 90"/>
                <a:gd name="T26" fmla="*/ 48 w 94"/>
                <a:gd name="T27" fmla="*/ 0 h 90"/>
                <a:gd name="T28" fmla="*/ 57 w 94"/>
                <a:gd name="T29" fmla="*/ 0 h 90"/>
                <a:gd name="T30" fmla="*/ 63 w 94"/>
                <a:gd name="T31" fmla="*/ 0 h 90"/>
                <a:gd name="T32" fmla="*/ 69 w 94"/>
                <a:gd name="T33" fmla="*/ 2 h 90"/>
                <a:gd name="T34" fmla="*/ 75 w 94"/>
                <a:gd name="T35" fmla="*/ 4 h 90"/>
                <a:gd name="T36" fmla="*/ 78 w 94"/>
                <a:gd name="T37" fmla="*/ 8 h 90"/>
                <a:gd name="T38" fmla="*/ 84 w 94"/>
                <a:gd name="T39" fmla="*/ 14 h 90"/>
                <a:gd name="T40" fmla="*/ 90 w 94"/>
                <a:gd name="T41" fmla="*/ 19 h 90"/>
                <a:gd name="T42" fmla="*/ 92 w 94"/>
                <a:gd name="T43" fmla="*/ 23 h 90"/>
                <a:gd name="T44" fmla="*/ 94 w 94"/>
                <a:gd name="T45" fmla="*/ 25 h 90"/>
                <a:gd name="T46" fmla="*/ 92 w 94"/>
                <a:gd name="T47" fmla="*/ 29 h 90"/>
                <a:gd name="T48" fmla="*/ 92 w 94"/>
                <a:gd name="T49" fmla="*/ 38 h 90"/>
                <a:gd name="T50" fmla="*/ 90 w 94"/>
                <a:gd name="T51" fmla="*/ 44 h 90"/>
                <a:gd name="T52" fmla="*/ 88 w 94"/>
                <a:gd name="T53" fmla="*/ 52 h 90"/>
                <a:gd name="T54" fmla="*/ 84 w 94"/>
                <a:gd name="T55" fmla="*/ 59 h 90"/>
                <a:gd name="T56" fmla="*/ 82 w 94"/>
                <a:gd name="T57" fmla="*/ 67 h 90"/>
                <a:gd name="T58" fmla="*/ 78 w 94"/>
                <a:gd name="T59" fmla="*/ 72 h 90"/>
                <a:gd name="T60" fmla="*/ 75 w 94"/>
                <a:gd name="T61" fmla="*/ 78 h 90"/>
                <a:gd name="T62" fmla="*/ 69 w 94"/>
                <a:gd name="T63" fmla="*/ 82 h 90"/>
                <a:gd name="T64" fmla="*/ 63 w 94"/>
                <a:gd name="T65" fmla="*/ 88 h 90"/>
                <a:gd name="T66" fmla="*/ 56 w 94"/>
                <a:gd name="T67" fmla="*/ 88 h 90"/>
                <a:gd name="T68" fmla="*/ 50 w 94"/>
                <a:gd name="T69" fmla="*/ 90 h 90"/>
                <a:gd name="T70" fmla="*/ 42 w 94"/>
                <a:gd name="T71" fmla="*/ 86 h 90"/>
                <a:gd name="T72" fmla="*/ 33 w 94"/>
                <a:gd name="T73" fmla="*/ 82 h 90"/>
                <a:gd name="T74" fmla="*/ 33 w 94"/>
                <a:gd name="T75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4" h="90">
                  <a:moveTo>
                    <a:pt x="33" y="82"/>
                  </a:moveTo>
                  <a:lnTo>
                    <a:pt x="29" y="80"/>
                  </a:lnTo>
                  <a:lnTo>
                    <a:pt x="23" y="74"/>
                  </a:lnTo>
                  <a:lnTo>
                    <a:pt x="14" y="67"/>
                  </a:lnTo>
                  <a:lnTo>
                    <a:pt x="6" y="55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4" y="21"/>
                  </a:lnTo>
                  <a:lnTo>
                    <a:pt x="12" y="15"/>
                  </a:lnTo>
                  <a:lnTo>
                    <a:pt x="21" y="12"/>
                  </a:lnTo>
                  <a:lnTo>
                    <a:pt x="31" y="6"/>
                  </a:lnTo>
                  <a:lnTo>
                    <a:pt x="40" y="4"/>
                  </a:lnTo>
                  <a:lnTo>
                    <a:pt x="48" y="0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9" y="2"/>
                  </a:lnTo>
                  <a:lnTo>
                    <a:pt x="75" y="4"/>
                  </a:lnTo>
                  <a:lnTo>
                    <a:pt x="78" y="8"/>
                  </a:lnTo>
                  <a:lnTo>
                    <a:pt x="84" y="14"/>
                  </a:lnTo>
                  <a:lnTo>
                    <a:pt x="90" y="19"/>
                  </a:lnTo>
                  <a:lnTo>
                    <a:pt x="92" y="23"/>
                  </a:lnTo>
                  <a:lnTo>
                    <a:pt x="94" y="25"/>
                  </a:lnTo>
                  <a:lnTo>
                    <a:pt x="92" y="29"/>
                  </a:lnTo>
                  <a:lnTo>
                    <a:pt x="92" y="38"/>
                  </a:lnTo>
                  <a:lnTo>
                    <a:pt x="90" y="44"/>
                  </a:lnTo>
                  <a:lnTo>
                    <a:pt x="88" y="52"/>
                  </a:lnTo>
                  <a:lnTo>
                    <a:pt x="84" y="59"/>
                  </a:lnTo>
                  <a:lnTo>
                    <a:pt x="82" y="67"/>
                  </a:lnTo>
                  <a:lnTo>
                    <a:pt x="78" y="72"/>
                  </a:lnTo>
                  <a:lnTo>
                    <a:pt x="75" y="78"/>
                  </a:lnTo>
                  <a:lnTo>
                    <a:pt x="69" y="82"/>
                  </a:lnTo>
                  <a:lnTo>
                    <a:pt x="63" y="88"/>
                  </a:lnTo>
                  <a:lnTo>
                    <a:pt x="56" y="88"/>
                  </a:lnTo>
                  <a:lnTo>
                    <a:pt x="50" y="90"/>
                  </a:lnTo>
                  <a:lnTo>
                    <a:pt x="42" y="86"/>
                  </a:lnTo>
                  <a:lnTo>
                    <a:pt x="33" y="82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1876425" y="4538663"/>
              <a:ext cx="65088" cy="63500"/>
            </a:xfrm>
            <a:custGeom>
              <a:avLst/>
              <a:gdLst>
                <a:gd name="T0" fmla="*/ 4 w 82"/>
                <a:gd name="T1" fmla="*/ 55 h 79"/>
                <a:gd name="T2" fmla="*/ 2 w 82"/>
                <a:gd name="T3" fmla="*/ 51 h 79"/>
                <a:gd name="T4" fmla="*/ 0 w 82"/>
                <a:gd name="T5" fmla="*/ 47 h 79"/>
                <a:gd name="T6" fmla="*/ 0 w 82"/>
                <a:gd name="T7" fmla="*/ 39 h 79"/>
                <a:gd name="T8" fmla="*/ 2 w 82"/>
                <a:gd name="T9" fmla="*/ 30 h 79"/>
                <a:gd name="T10" fmla="*/ 6 w 82"/>
                <a:gd name="T11" fmla="*/ 20 h 79"/>
                <a:gd name="T12" fmla="*/ 16 w 82"/>
                <a:gd name="T13" fmla="*/ 11 h 79"/>
                <a:gd name="T14" fmla="*/ 21 w 82"/>
                <a:gd name="T15" fmla="*/ 7 h 79"/>
                <a:gd name="T16" fmla="*/ 29 w 82"/>
                <a:gd name="T17" fmla="*/ 3 h 79"/>
                <a:gd name="T18" fmla="*/ 33 w 82"/>
                <a:gd name="T19" fmla="*/ 1 h 79"/>
                <a:gd name="T20" fmla="*/ 38 w 82"/>
                <a:gd name="T21" fmla="*/ 0 h 79"/>
                <a:gd name="T22" fmla="*/ 44 w 82"/>
                <a:gd name="T23" fmla="*/ 0 h 79"/>
                <a:gd name="T24" fmla="*/ 52 w 82"/>
                <a:gd name="T25" fmla="*/ 0 h 79"/>
                <a:gd name="T26" fmla="*/ 52 w 82"/>
                <a:gd name="T27" fmla="*/ 0 h 79"/>
                <a:gd name="T28" fmla="*/ 57 w 82"/>
                <a:gd name="T29" fmla="*/ 0 h 79"/>
                <a:gd name="T30" fmla="*/ 63 w 82"/>
                <a:gd name="T31" fmla="*/ 1 h 79"/>
                <a:gd name="T32" fmla="*/ 71 w 82"/>
                <a:gd name="T33" fmla="*/ 9 h 79"/>
                <a:gd name="T34" fmla="*/ 73 w 82"/>
                <a:gd name="T35" fmla="*/ 13 h 79"/>
                <a:gd name="T36" fmla="*/ 76 w 82"/>
                <a:gd name="T37" fmla="*/ 17 h 79"/>
                <a:gd name="T38" fmla="*/ 78 w 82"/>
                <a:gd name="T39" fmla="*/ 20 h 79"/>
                <a:gd name="T40" fmla="*/ 80 w 82"/>
                <a:gd name="T41" fmla="*/ 28 h 79"/>
                <a:gd name="T42" fmla="*/ 80 w 82"/>
                <a:gd name="T43" fmla="*/ 34 h 79"/>
                <a:gd name="T44" fmla="*/ 82 w 82"/>
                <a:gd name="T45" fmla="*/ 41 h 79"/>
                <a:gd name="T46" fmla="*/ 82 w 82"/>
                <a:gd name="T47" fmla="*/ 49 h 79"/>
                <a:gd name="T48" fmla="*/ 80 w 82"/>
                <a:gd name="T49" fmla="*/ 60 h 79"/>
                <a:gd name="T50" fmla="*/ 76 w 82"/>
                <a:gd name="T51" fmla="*/ 66 h 79"/>
                <a:gd name="T52" fmla="*/ 73 w 82"/>
                <a:gd name="T53" fmla="*/ 72 h 79"/>
                <a:gd name="T54" fmla="*/ 67 w 82"/>
                <a:gd name="T55" fmla="*/ 76 h 79"/>
                <a:gd name="T56" fmla="*/ 61 w 82"/>
                <a:gd name="T57" fmla="*/ 79 h 79"/>
                <a:gd name="T58" fmla="*/ 54 w 82"/>
                <a:gd name="T59" fmla="*/ 79 h 79"/>
                <a:gd name="T60" fmla="*/ 48 w 82"/>
                <a:gd name="T61" fmla="*/ 79 h 79"/>
                <a:gd name="T62" fmla="*/ 40 w 82"/>
                <a:gd name="T63" fmla="*/ 77 h 79"/>
                <a:gd name="T64" fmla="*/ 35 w 82"/>
                <a:gd name="T65" fmla="*/ 76 h 79"/>
                <a:gd name="T66" fmla="*/ 29 w 82"/>
                <a:gd name="T67" fmla="*/ 72 h 79"/>
                <a:gd name="T68" fmla="*/ 21 w 82"/>
                <a:gd name="T69" fmla="*/ 68 h 79"/>
                <a:gd name="T70" fmla="*/ 16 w 82"/>
                <a:gd name="T71" fmla="*/ 64 h 79"/>
                <a:gd name="T72" fmla="*/ 14 w 82"/>
                <a:gd name="T73" fmla="*/ 62 h 79"/>
                <a:gd name="T74" fmla="*/ 6 w 82"/>
                <a:gd name="T75" fmla="*/ 57 h 79"/>
                <a:gd name="T76" fmla="*/ 4 w 82"/>
                <a:gd name="T77" fmla="*/ 55 h 79"/>
                <a:gd name="T78" fmla="*/ 4 w 82"/>
                <a:gd name="T79" fmla="*/ 5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2" h="79">
                  <a:moveTo>
                    <a:pt x="4" y="55"/>
                  </a:moveTo>
                  <a:lnTo>
                    <a:pt x="2" y="51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2" y="30"/>
                  </a:lnTo>
                  <a:lnTo>
                    <a:pt x="6" y="20"/>
                  </a:lnTo>
                  <a:lnTo>
                    <a:pt x="16" y="11"/>
                  </a:lnTo>
                  <a:lnTo>
                    <a:pt x="21" y="7"/>
                  </a:lnTo>
                  <a:lnTo>
                    <a:pt x="29" y="3"/>
                  </a:lnTo>
                  <a:lnTo>
                    <a:pt x="33" y="1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3" y="1"/>
                  </a:lnTo>
                  <a:lnTo>
                    <a:pt x="71" y="9"/>
                  </a:lnTo>
                  <a:lnTo>
                    <a:pt x="73" y="13"/>
                  </a:lnTo>
                  <a:lnTo>
                    <a:pt x="76" y="17"/>
                  </a:lnTo>
                  <a:lnTo>
                    <a:pt x="78" y="20"/>
                  </a:lnTo>
                  <a:lnTo>
                    <a:pt x="80" y="28"/>
                  </a:lnTo>
                  <a:lnTo>
                    <a:pt x="80" y="34"/>
                  </a:lnTo>
                  <a:lnTo>
                    <a:pt x="82" y="41"/>
                  </a:lnTo>
                  <a:lnTo>
                    <a:pt x="82" y="49"/>
                  </a:lnTo>
                  <a:lnTo>
                    <a:pt x="80" y="60"/>
                  </a:lnTo>
                  <a:lnTo>
                    <a:pt x="76" y="66"/>
                  </a:lnTo>
                  <a:lnTo>
                    <a:pt x="73" y="72"/>
                  </a:lnTo>
                  <a:lnTo>
                    <a:pt x="67" y="76"/>
                  </a:lnTo>
                  <a:lnTo>
                    <a:pt x="61" y="79"/>
                  </a:lnTo>
                  <a:lnTo>
                    <a:pt x="54" y="79"/>
                  </a:lnTo>
                  <a:lnTo>
                    <a:pt x="48" y="79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29" y="72"/>
                  </a:lnTo>
                  <a:lnTo>
                    <a:pt x="21" y="68"/>
                  </a:lnTo>
                  <a:lnTo>
                    <a:pt x="16" y="64"/>
                  </a:lnTo>
                  <a:lnTo>
                    <a:pt x="14" y="62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4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2100263" y="4768850"/>
              <a:ext cx="149225" cy="193675"/>
            </a:xfrm>
            <a:custGeom>
              <a:avLst/>
              <a:gdLst>
                <a:gd name="T0" fmla="*/ 38 w 188"/>
                <a:gd name="T1" fmla="*/ 226 h 243"/>
                <a:gd name="T2" fmla="*/ 41 w 188"/>
                <a:gd name="T3" fmla="*/ 211 h 243"/>
                <a:gd name="T4" fmla="*/ 49 w 188"/>
                <a:gd name="T5" fmla="*/ 194 h 243"/>
                <a:gd name="T6" fmla="*/ 53 w 188"/>
                <a:gd name="T7" fmla="*/ 181 h 243"/>
                <a:gd name="T8" fmla="*/ 59 w 188"/>
                <a:gd name="T9" fmla="*/ 166 h 243"/>
                <a:gd name="T10" fmla="*/ 66 w 188"/>
                <a:gd name="T11" fmla="*/ 152 h 243"/>
                <a:gd name="T12" fmla="*/ 74 w 188"/>
                <a:gd name="T13" fmla="*/ 137 h 243"/>
                <a:gd name="T14" fmla="*/ 79 w 188"/>
                <a:gd name="T15" fmla="*/ 122 h 243"/>
                <a:gd name="T16" fmla="*/ 87 w 188"/>
                <a:gd name="T17" fmla="*/ 109 h 243"/>
                <a:gd name="T18" fmla="*/ 95 w 188"/>
                <a:gd name="T19" fmla="*/ 97 h 243"/>
                <a:gd name="T20" fmla="*/ 106 w 188"/>
                <a:gd name="T21" fmla="*/ 84 h 243"/>
                <a:gd name="T22" fmla="*/ 119 w 188"/>
                <a:gd name="T23" fmla="*/ 74 h 243"/>
                <a:gd name="T24" fmla="*/ 131 w 188"/>
                <a:gd name="T25" fmla="*/ 82 h 243"/>
                <a:gd name="T26" fmla="*/ 135 w 188"/>
                <a:gd name="T27" fmla="*/ 97 h 243"/>
                <a:gd name="T28" fmla="*/ 135 w 188"/>
                <a:gd name="T29" fmla="*/ 116 h 243"/>
                <a:gd name="T30" fmla="*/ 133 w 188"/>
                <a:gd name="T31" fmla="*/ 129 h 243"/>
                <a:gd name="T32" fmla="*/ 129 w 188"/>
                <a:gd name="T33" fmla="*/ 143 h 243"/>
                <a:gd name="T34" fmla="*/ 125 w 188"/>
                <a:gd name="T35" fmla="*/ 158 h 243"/>
                <a:gd name="T36" fmla="*/ 121 w 188"/>
                <a:gd name="T37" fmla="*/ 173 h 243"/>
                <a:gd name="T38" fmla="*/ 117 w 188"/>
                <a:gd name="T39" fmla="*/ 186 h 243"/>
                <a:gd name="T40" fmla="*/ 114 w 188"/>
                <a:gd name="T41" fmla="*/ 200 h 243"/>
                <a:gd name="T42" fmla="*/ 110 w 188"/>
                <a:gd name="T43" fmla="*/ 213 h 243"/>
                <a:gd name="T44" fmla="*/ 104 w 188"/>
                <a:gd name="T45" fmla="*/ 228 h 243"/>
                <a:gd name="T46" fmla="*/ 100 w 188"/>
                <a:gd name="T47" fmla="*/ 240 h 243"/>
                <a:gd name="T48" fmla="*/ 157 w 188"/>
                <a:gd name="T49" fmla="*/ 232 h 243"/>
                <a:gd name="T50" fmla="*/ 159 w 188"/>
                <a:gd name="T51" fmla="*/ 223 h 243"/>
                <a:gd name="T52" fmla="*/ 163 w 188"/>
                <a:gd name="T53" fmla="*/ 209 h 243"/>
                <a:gd name="T54" fmla="*/ 167 w 188"/>
                <a:gd name="T55" fmla="*/ 196 h 243"/>
                <a:gd name="T56" fmla="*/ 171 w 188"/>
                <a:gd name="T57" fmla="*/ 179 h 243"/>
                <a:gd name="T58" fmla="*/ 174 w 188"/>
                <a:gd name="T59" fmla="*/ 160 h 243"/>
                <a:gd name="T60" fmla="*/ 178 w 188"/>
                <a:gd name="T61" fmla="*/ 139 h 243"/>
                <a:gd name="T62" fmla="*/ 184 w 188"/>
                <a:gd name="T63" fmla="*/ 120 h 243"/>
                <a:gd name="T64" fmla="*/ 186 w 188"/>
                <a:gd name="T65" fmla="*/ 97 h 243"/>
                <a:gd name="T66" fmla="*/ 188 w 188"/>
                <a:gd name="T67" fmla="*/ 78 h 243"/>
                <a:gd name="T68" fmla="*/ 186 w 188"/>
                <a:gd name="T69" fmla="*/ 57 h 243"/>
                <a:gd name="T70" fmla="*/ 186 w 188"/>
                <a:gd name="T71" fmla="*/ 42 h 243"/>
                <a:gd name="T72" fmla="*/ 184 w 188"/>
                <a:gd name="T73" fmla="*/ 25 h 243"/>
                <a:gd name="T74" fmla="*/ 178 w 188"/>
                <a:gd name="T75" fmla="*/ 14 h 243"/>
                <a:gd name="T76" fmla="*/ 161 w 188"/>
                <a:gd name="T77" fmla="*/ 2 h 243"/>
                <a:gd name="T78" fmla="*/ 148 w 188"/>
                <a:gd name="T79" fmla="*/ 0 h 243"/>
                <a:gd name="T80" fmla="*/ 136 w 188"/>
                <a:gd name="T81" fmla="*/ 2 h 243"/>
                <a:gd name="T82" fmla="*/ 112 w 188"/>
                <a:gd name="T83" fmla="*/ 17 h 243"/>
                <a:gd name="T84" fmla="*/ 100 w 188"/>
                <a:gd name="T85" fmla="*/ 25 h 243"/>
                <a:gd name="T86" fmla="*/ 89 w 188"/>
                <a:gd name="T87" fmla="*/ 40 h 243"/>
                <a:gd name="T88" fmla="*/ 78 w 188"/>
                <a:gd name="T89" fmla="*/ 52 h 243"/>
                <a:gd name="T90" fmla="*/ 68 w 188"/>
                <a:gd name="T91" fmla="*/ 69 h 243"/>
                <a:gd name="T92" fmla="*/ 57 w 188"/>
                <a:gd name="T93" fmla="*/ 82 h 243"/>
                <a:gd name="T94" fmla="*/ 47 w 188"/>
                <a:gd name="T95" fmla="*/ 99 h 243"/>
                <a:gd name="T96" fmla="*/ 36 w 188"/>
                <a:gd name="T97" fmla="*/ 114 h 243"/>
                <a:gd name="T98" fmla="*/ 28 w 188"/>
                <a:gd name="T99" fmla="*/ 129 h 243"/>
                <a:gd name="T100" fmla="*/ 19 w 188"/>
                <a:gd name="T101" fmla="*/ 145 h 243"/>
                <a:gd name="T102" fmla="*/ 11 w 188"/>
                <a:gd name="T103" fmla="*/ 158 h 243"/>
                <a:gd name="T104" fmla="*/ 3 w 188"/>
                <a:gd name="T105" fmla="*/ 171 h 243"/>
                <a:gd name="T106" fmla="*/ 0 w 188"/>
                <a:gd name="T107" fmla="*/ 183 h 243"/>
                <a:gd name="T108" fmla="*/ 38 w 188"/>
                <a:gd name="T109" fmla="*/ 22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8" h="243">
                  <a:moveTo>
                    <a:pt x="38" y="228"/>
                  </a:moveTo>
                  <a:lnTo>
                    <a:pt x="38" y="226"/>
                  </a:lnTo>
                  <a:lnTo>
                    <a:pt x="40" y="221"/>
                  </a:lnTo>
                  <a:lnTo>
                    <a:pt x="41" y="211"/>
                  </a:lnTo>
                  <a:lnTo>
                    <a:pt x="47" y="202"/>
                  </a:lnTo>
                  <a:lnTo>
                    <a:pt x="49" y="194"/>
                  </a:lnTo>
                  <a:lnTo>
                    <a:pt x="51" y="186"/>
                  </a:lnTo>
                  <a:lnTo>
                    <a:pt x="53" y="181"/>
                  </a:lnTo>
                  <a:lnTo>
                    <a:pt x="57" y="173"/>
                  </a:lnTo>
                  <a:lnTo>
                    <a:pt x="59" y="166"/>
                  </a:lnTo>
                  <a:lnTo>
                    <a:pt x="62" y="160"/>
                  </a:lnTo>
                  <a:lnTo>
                    <a:pt x="66" y="152"/>
                  </a:lnTo>
                  <a:lnTo>
                    <a:pt x="70" y="145"/>
                  </a:lnTo>
                  <a:lnTo>
                    <a:pt x="74" y="137"/>
                  </a:lnTo>
                  <a:lnTo>
                    <a:pt x="78" y="129"/>
                  </a:lnTo>
                  <a:lnTo>
                    <a:pt x="79" y="122"/>
                  </a:lnTo>
                  <a:lnTo>
                    <a:pt x="83" y="116"/>
                  </a:lnTo>
                  <a:lnTo>
                    <a:pt x="87" y="109"/>
                  </a:lnTo>
                  <a:lnTo>
                    <a:pt x="91" y="103"/>
                  </a:lnTo>
                  <a:lnTo>
                    <a:pt x="95" y="97"/>
                  </a:lnTo>
                  <a:lnTo>
                    <a:pt x="98" y="91"/>
                  </a:lnTo>
                  <a:lnTo>
                    <a:pt x="106" y="84"/>
                  </a:lnTo>
                  <a:lnTo>
                    <a:pt x="114" y="78"/>
                  </a:lnTo>
                  <a:lnTo>
                    <a:pt x="119" y="74"/>
                  </a:lnTo>
                  <a:lnTo>
                    <a:pt x="127" y="78"/>
                  </a:lnTo>
                  <a:lnTo>
                    <a:pt x="131" y="82"/>
                  </a:lnTo>
                  <a:lnTo>
                    <a:pt x="135" y="90"/>
                  </a:lnTo>
                  <a:lnTo>
                    <a:pt x="135" y="97"/>
                  </a:lnTo>
                  <a:lnTo>
                    <a:pt x="136" y="110"/>
                  </a:lnTo>
                  <a:lnTo>
                    <a:pt x="135" y="116"/>
                  </a:lnTo>
                  <a:lnTo>
                    <a:pt x="133" y="122"/>
                  </a:lnTo>
                  <a:lnTo>
                    <a:pt x="133" y="129"/>
                  </a:lnTo>
                  <a:lnTo>
                    <a:pt x="131" y="137"/>
                  </a:lnTo>
                  <a:lnTo>
                    <a:pt x="129" y="143"/>
                  </a:lnTo>
                  <a:lnTo>
                    <a:pt x="127" y="150"/>
                  </a:lnTo>
                  <a:lnTo>
                    <a:pt x="125" y="158"/>
                  </a:lnTo>
                  <a:lnTo>
                    <a:pt x="125" y="166"/>
                  </a:lnTo>
                  <a:lnTo>
                    <a:pt x="121" y="173"/>
                  </a:lnTo>
                  <a:lnTo>
                    <a:pt x="119" y="179"/>
                  </a:lnTo>
                  <a:lnTo>
                    <a:pt x="117" y="186"/>
                  </a:lnTo>
                  <a:lnTo>
                    <a:pt x="116" y="194"/>
                  </a:lnTo>
                  <a:lnTo>
                    <a:pt x="114" y="200"/>
                  </a:lnTo>
                  <a:lnTo>
                    <a:pt x="112" y="207"/>
                  </a:lnTo>
                  <a:lnTo>
                    <a:pt x="110" y="213"/>
                  </a:lnTo>
                  <a:lnTo>
                    <a:pt x="108" y="219"/>
                  </a:lnTo>
                  <a:lnTo>
                    <a:pt x="104" y="228"/>
                  </a:lnTo>
                  <a:lnTo>
                    <a:pt x="102" y="236"/>
                  </a:lnTo>
                  <a:lnTo>
                    <a:pt x="100" y="240"/>
                  </a:lnTo>
                  <a:lnTo>
                    <a:pt x="100" y="243"/>
                  </a:lnTo>
                  <a:lnTo>
                    <a:pt x="157" y="232"/>
                  </a:lnTo>
                  <a:lnTo>
                    <a:pt x="157" y="228"/>
                  </a:lnTo>
                  <a:lnTo>
                    <a:pt x="159" y="223"/>
                  </a:lnTo>
                  <a:lnTo>
                    <a:pt x="159" y="215"/>
                  </a:lnTo>
                  <a:lnTo>
                    <a:pt x="163" y="209"/>
                  </a:lnTo>
                  <a:lnTo>
                    <a:pt x="163" y="204"/>
                  </a:lnTo>
                  <a:lnTo>
                    <a:pt x="167" y="196"/>
                  </a:lnTo>
                  <a:lnTo>
                    <a:pt x="167" y="186"/>
                  </a:lnTo>
                  <a:lnTo>
                    <a:pt x="171" y="179"/>
                  </a:lnTo>
                  <a:lnTo>
                    <a:pt x="173" y="169"/>
                  </a:lnTo>
                  <a:lnTo>
                    <a:pt x="174" y="160"/>
                  </a:lnTo>
                  <a:lnTo>
                    <a:pt x="176" y="150"/>
                  </a:lnTo>
                  <a:lnTo>
                    <a:pt x="178" y="139"/>
                  </a:lnTo>
                  <a:lnTo>
                    <a:pt x="180" y="129"/>
                  </a:lnTo>
                  <a:lnTo>
                    <a:pt x="184" y="120"/>
                  </a:lnTo>
                  <a:lnTo>
                    <a:pt x="184" y="109"/>
                  </a:lnTo>
                  <a:lnTo>
                    <a:pt x="186" y="97"/>
                  </a:lnTo>
                  <a:lnTo>
                    <a:pt x="186" y="88"/>
                  </a:lnTo>
                  <a:lnTo>
                    <a:pt x="188" y="78"/>
                  </a:lnTo>
                  <a:lnTo>
                    <a:pt x="186" y="69"/>
                  </a:lnTo>
                  <a:lnTo>
                    <a:pt x="186" y="57"/>
                  </a:lnTo>
                  <a:lnTo>
                    <a:pt x="186" y="50"/>
                  </a:lnTo>
                  <a:lnTo>
                    <a:pt x="186" y="42"/>
                  </a:lnTo>
                  <a:lnTo>
                    <a:pt x="184" y="33"/>
                  </a:lnTo>
                  <a:lnTo>
                    <a:pt x="184" y="25"/>
                  </a:lnTo>
                  <a:lnTo>
                    <a:pt x="180" y="17"/>
                  </a:lnTo>
                  <a:lnTo>
                    <a:pt x="178" y="14"/>
                  </a:lnTo>
                  <a:lnTo>
                    <a:pt x="171" y="4"/>
                  </a:lnTo>
                  <a:lnTo>
                    <a:pt x="161" y="2"/>
                  </a:lnTo>
                  <a:lnTo>
                    <a:pt x="154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6" y="2"/>
                  </a:lnTo>
                  <a:lnTo>
                    <a:pt x="123" y="8"/>
                  </a:lnTo>
                  <a:lnTo>
                    <a:pt x="112" y="17"/>
                  </a:lnTo>
                  <a:lnTo>
                    <a:pt x="106" y="21"/>
                  </a:lnTo>
                  <a:lnTo>
                    <a:pt x="100" y="25"/>
                  </a:lnTo>
                  <a:lnTo>
                    <a:pt x="95" y="33"/>
                  </a:lnTo>
                  <a:lnTo>
                    <a:pt x="89" y="40"/>
                  </a:lnTo>
                  <a:lnTo>
                    <a:pt x="83" y="46"/>
                  </a:lnTo>
                  <a:lnTo>
                    <a:pt x="78" y="52"/>
                  </a:lnTo>
                  <a:lnTo>
                    <a:pt x="72" y="61"/>
                  </a:lnTo>
                  <a:lnTo>
                    <a:pt x="68" y="69"/>
                  </a:lnTo>
                  <a:lnTo>
                    <a:pt x="60" y="74"/>
                  </a:lnTo>
                  <a:lnTo>
                    <a:pt x="57" y="82"/>
                  </a:lnTo>
                  <a:lnTo>
                    <a:pt x="51" y="90"/>
                  </a:lnTo>
                  <a:lnTo>
                    <a:pt x="47" y="99"/>
                  </a:lnTo>
                  <a:lnTo>
                    <a:pt x="41" y="105"/>
                  </a:lnTo>
                  <a:lnTo>
                    <a:pt x="36" y="114"/>
                  </a:lnTo>
                  <a:lnTo>
                    <a:pt x="30" y="122"/>
                  </a:lnTo>
                  <a:lnTo>
                    <a:pt x="28" y="129"/>
                  </a:lnTo>
                  <a:lnTo>
                    <a:pt x="22" y="137"/>
                  </a:lnTo>
                  <a:lnTo>
                    <a:pt x="19" y="145"/>
                  </a:lnTo>
                  <a:lnTo>
                    <a:pt x="15" y="150"/>
                  </a:lnTo>
                  <a:lnTo>
                    <a:pt x="11" y="158"/>
                  </a:lnTo>
                  <a:lnTo>
                    <a:pt x="7" y="164"/>
                  </a:lnTo>
                  <a:lnTo>
                    <a:pt x="3" y="171"/>
                  </a:lnTo>
                  <a:lnTo>
                    <a:pt x="1" y="177"/>
                  </a:lnTo>
                  <a:lnTo>
                    <a:pt x="0" y="183"/>
                  </a:lnTo>
                  <a:lnTo>
                    <a:pt x="38" y="228"/>
                  </a:lnTo>
                  <a:lnTo>
                    <a:pt x="38" y="2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1673225" y="4395788"/>
              <a:ext cx="796925" cy="735012"/>
            </a:xfrm>
            <a:custGeom>
              <a:avLst/>
              <a:gdLst>
                <a:gd name="T0" fmla="*/ 283 w 1003"/>
                <a:gd name="T1" fmla="*/ 0 h 927"/>
                <a:gd name="T2" fmla="*/ 197 w 1003"/>
                <a:gd name="T3" fmla="*/ 15 h 927"/>
                <a:gd name="T4" fmla="*/ 140 w 1003"/>
                <a:gd name="T5" fmla="*/ 46 h 927"/>
                <a:gd name="T6" fmla="*/ 76 w 1003"/>
                <a:gd name="T7" fmla="*/ 110 h 927"/>
                <a:gd name="T8" fmla="*/ 32 w 1003"/>
                <a:gd name="T9" fmla="*/ 194 h 927"/>
                <a:gd name="T10" fmla="*/ 3 w 1003"/>
                <a:gd name="T11" fmla="*/ 296 h 927"/>
                <a:gd name="T12" fmla="*/ 0 w 1003"/>
                <a:gd name="T13" fmla="*/ 399 h 927"/>
                <a:gd name="T14" fmla="*/ 17 w 1003"/>
                <a:gd name="T15" fmla="*/ 502 h 927"/>
                <a:gd name="T16" fmla="*/ 59 w 1003"/>
                <a:gd name="T17" fmla="*/ 602 h 927"/>
                <a:gd name="T18" fmla="*/ 127 w 1003"/>
                <a:gd name="T19" fmla="*/ 697 h 927"/>
                <a:gd name="T20" fmla="*/ 218 w 1003"/>
                <a:gd name="T21" fmla="*/ 789 h 927"/>
                <a:gd name="T22" fmla="*/ 336 w 1003"/>
                <a:gd name="T23" fmla="*/ 872 h 927"/>
                <a:gd name="T24" fmla="*/ 399 w 1003"/>
                <a:gd name="T25" fmla="*/ 901 h 927"/>
                <a:gd name="T26" fmla="*/ 484 w 1003"/>
                <a:gd name="T27" fmla="*/ 920 h 927"/>
                <a:gd name="T28" fmla="*/ 600 w 1003"/>
                <a:gd name="T29" fmla="*/ 925 h 927"/>
                <a:gd name="T30" fmla="*/ 730 w 1003"/>
                <a:gd name="T31" fmla="*/ 899 h 927"/>
                <a:gd name="T32" fmla="*/ 853 w 1003"/>
                <a:gd name="T33" fmla="*/ 813 h 927"/>
                <a:gd name="T34" fmla="*/ 950 w 1003"/>
                <a:gd name="T35" fmla="*/ 657 h 927"/>
                <a:gd name="T36" fmla="*/ 1001 w 1003"/>
                <a:gd name="T37" fmla="*/ 407 h 927"/>
                <a:gd name="T38" fmla="*/ 956 w 1003"/>
                <a:gd name="T39" fmla="*/ 401 h 927"/>
                <a:gd name="T40" fmla="*/ 944 w 1003"/>
                <a:gd name="T41" fmla="*/ 479 h 927"/>
                <a:gd name="T42" fmla="*/ 922 w 1003"/>
                <a:gd name="T43" fmla="*/ 580 h 927"/>
                <a:gd name="T44" fmla="*/ 880 w 1003"/>
                <a:gd name="T45" fmla="*/ 686 h 927"/>
                <a:gd name="T46" fmla="*/ 813 w 1003"/>
                <a:gd name="T47" fmla="*/ 783 h 927"/>
                <a:gd name="T48" fmla="*/ 714 w 1003"/>
                <a:gd name="T49" fmla="*/ 853 h 927"/>
                <a:gd name="T50" fmla="*/ 576 w 1003"/>
                <a:gd name="T51" fmla="*/ 880 h 927"/>
                <a:gd name="T52" fmla="*/ 431 w 1003"/>
                <a:gd name="T53" fmla="*/ 857 h 927"/>
                <a:gd name="T54" fmla="*/ 306 w 1003"/>
                <a:gd name="T55" fmla="*/ 792 h 927"/>
                <a:gd name="T56" fmla="*/ 201 w 1003"/>
                <a:gd name="T57" fmla="*/ 703 h 927"/>
                <a:gd name="T58" fmla="*/ 121 w 1003"/>
                <a:gd name="T59" fmla="*/ 589 h 927"/>
                <a:gd name="T60" fmla="*/ 72 w 1003"/>
                <a:gd name="T61" fmla="*/ 471 h 927"/>
                <a:gd name="T62" fmla="*/ 55 w 1003"/>
                <a:gd name="T63" fmla="*/ 352 h 927"/>
                <a:gd name="T64" fmla="*/ 76 w 1003"/>
                <a:gd name="T65" fmla="*/ 243 h 927"/>
                <a:gd name="T66" fmla="*/ 116 w 1003"/>
                <a:gd name="T67" fmla="*/ 160 h 927"/>
                <a:gd name="T68" fmla="*/ 173 w 1003"/>
                <a:gd name="T69" fmla="*/ 95 h 927"/>
                <a:gd name="T70" fmla="*/ 262 w 1003"/>
                <a:gd name="T71" fmla="*/ 49 h 927"/>
                <a:gd name="T72" fmla="*/ 330 w 1003"/>
                <a:gd name="T73" fmla="*/ 51 h 927"/>
                <a:gd name="T74" fmla="*/ 578 w 1003"/>
                <a:gd name="T75" fmla="*/ 367 h 927"/>
                <a:gd name="T76" fmla="*/ 541 w 1003"/>
                <a:gd name="T77" fmla="*/ 424 h 927"/>
                <a:gd name="T78" fmla="*/ 511 w 1003"/>
                <a:gd name="T79" fmla="*/ 496 h 927"/>
                <a:gd name="T80" fmla="*/ 494 w 1003"/>
                <a:gd name="T81" fmla="*/ 574 h 927"/>
                <a:gd name="T82" fmla="*/ 503 w 1003"/>
                <a:gd name="T83" fmla="*/ 648 h 927"/>
                <a:gd name="T84" fmla="*/ 551 w 1003"/>
                <a:gd name="T85" fmla="*/ 714 h 927"/>
                <a:gd name="T86" fmla="*/ 635 w 1003"/>
                <a:gd name="T87" fmla="*/ 752 h 927"/>
                <a:gd name="T88" fmla="*/ 712 w 1003"/>
                <a:gd name="T89" fmla="*/ 743 h 927"/>
                <a:gd name="T90" fmla="*/ 783 w 1003"/>
                <a:gd name="T91" fmla="*/ 697 h 927"/>
                <a:gd name="T92" fmla="*/ 840 w 1003"/>
                <a:gd name="T93" fmla="*/ 633 h 927"/>
                <a:gd name="T94" fmla="*/ 885 w 1003"/>
                <a:gd name="T95" fmla="*/ 561 h 927"/>
                <a:gd name="T96" fmla="*/ 916 w 1003"/>
                <a:gd name="T97" fmla="*/ 498 h 927"/>
                <a:gd name="T98" fmla="*/ 904 w 1003"/>
                <a:gd name="T99" fmla="*/ 418 h 927"/>
                <a:gd name="T100" fmla="*/ 876 w 1003"/>
                <a:gd name="T101" fmla="*/ 481 h 927"/>
                <a:gd name="T102" fmla="*/ 842 w 1003"/>
                <a:gd name="T103" fmla="*/ 543 h 927"/>
                <a:gd name="T104" fmla="*/ 798 w 1003"/>
                <a:gd name="T105" fmla="*/ 608 h 927"/>
                <a:gd name="T106" fmla="*/ 743 w 1003"/>
                <a:gd name="T107" fmla="*/ 661 h 927"/>
                <a:gd name="T108" fmla="*/ 682 w 1003"/>
                <a:gd name="T109" fmla="*/ 694 h 927"/>
                <a:gd name="T110" fmla="*/ 612 w 1003"/>
                <a:gd name="T111" fmla="*/ 690 h 927"/>
                <a:gd name="T112" fmla="*/ 549 w 1003"/>
                <a:gd name="T113" fmla="*/ 637 h 927"/>
                <a:gd name="T114" fmla="*/ 539 w 1003"/>
                <a:gd name="T115" fmla="*/ 574 h 927"/>
                <a:gd name="T116" fmla="*/ 559 w 1003"/>
                <a:gd name="T117" fmla="*/ 505 h 927"/>
                <a:gd name="T118" fmla="*/ 589 w 1003"/>
                <a:gd name="T119" fmla="*/ 433 h 927"/>
                <a:gd name="T120" fmla="*/ 629 w 1003"/>
                <a:gd name="T121" fmla="*/ 369 h 927"/>
                <a:gd name="T122" fmla="*/ 674 w 1003"/>
                <a:gd name="T123" fmla="*/ 310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3" h="927">
                  <a:moveTo>
                    <a:pt x="642" y="163"/>
                  </a:moveTo>
                  <a:lnTo>
                    <a:pt x="327" y="2"/>
                  </a:lnTo>
                  <a:lnTo>
                    <a:pt x="323" y="2"/>
                  </a:lnTo>
                  <a:lnTo>
                    <a:pt x="317" y="0"/>
                  </a:lnTo>
                  <a:lnTo>
                    <a:pt x="311" y="0"/>
                  </a:lnTo>
                  <a:lnTo>
                    <a:pt x="306" y="0"/>
                  </a:lnTo>
                  <a:lnTo>
                    <a:pt x="298" y="0"/>
                  </a:lnTo>
                  <a:lnTo>
                    <a:pt x="290" y="0"/>
                  </a:lnTo>
                  <a:lnTo>
                    <a:pt x="283" y="0"/>
                  </a:lnTo>
                  <a:lnTo>
                    <a:pt x="273" y="0"/>
                  </a:lnTo>
                  <a:lnTo>
                    <a:pt x="264" y="0"/>
                  </a:lnTo>
                  <a:lnTo>
                    <a:pt x="254" y="2"/>
                  </a:lnTo>
                  <a:lnTo>
                    <a:pt x="243" y="2"/>
                  </a:lnTo>
                  <a:lnTo>
                    <a:pt x="232" y="6"/>
                  </a:lnTo>
                  <a:lnTo>
                    <a:pt x="220" y="8"/>
                  </a:lnTo>
                  <a:lnTo>
                    <a:pt x="211" y="13"/>
                  </a:lnTo>
                  <a:lnTo>
                    <a:pt x="203" y="13"/>
                  </a:lnTo>
                  <a:lnTo>
                    <a:pt x="197" y="15"/>
                  </a:lnTo>
                  <a:lnTo>
                    <a:pt x="190" y="17"/>
                  </a:lnTo>
                  <a:lnTo>
                    <a:pt x="184" y="21"/>
                  </a:lnTo>
                  <a:lnTo>
                    <a:pt x="178" y="23"/>
                  </a:lnTo>
                  <a:lnTo>
                    <a:pt x="173" y="27"/>
                  </a:lnTo>
                  <a:lnTo>
                    <a:pt x="165" y="29"/>
                  </a:lnTo>
                  <a:lnTo>
                    <a:pt x="159" y="34"/>
                  </a:lnTo>
                  <a:lnTo>
                    <a:pt x="154" y="38"/>
                  </a:lnTo>
                  <a:lnTo>
                    <a:pt x="146" y="40"/>
                  </a:lnTo>
                  <a:lnTo>
                    <a:pt x="140" y="46"/>
                  </a:lnTo>
                  <a:lnTo>
                    <a:pt x="135" y="49"/>
                  </a:lnTo>
                  <a:lnTo>
                    <a:pt x="123" y="59"/>
                  </a:lnTo>
                  <a:lnTo>
                    <a:pt x="112" y="72"/>
                  </a:lnTo>
                  <a:lnTo>
                    <a:pt x="104" y="76"/>
                  </a:lnTo>
                  <a:lnTo>
                    <a:pt x="98" y="82"/>
                  </a:lnTo>
                  <a:lnTo>
                    <a:pt x="93" y="89"/>
                  </a:lnTo>
                  <a:lnTo>
                    <a:pt x="87" y="95"/>
                  </a:lnTo>
                  <a:lnTo>
                    <a:pt x="81" y="103"/>
                  </a:lnTo>
                  <a:lnTo>
                    <a:pt x="76" y="110"/>
                  </a:lnTo>
                  <a:lnTo>
                    <a:pt x="70" y="118"/>
                  </a:lnTo>
                  <a:lnTo>
                    <a:pt x="64" y="127"/>
                  </a:lnTo>
                  <a:lnTo>
                    <a:pt x="59" y="135"/>
                  </a:lnTo>
                  <a:lnTo>
                    <a:pt x="55" y="143"/>
                  </a:lnTo>
                  <a:lnTo>
                    <a:pt x="49" y="152"/>
                  </a:lnTo>
                  <a:lnTo>
                    <a:pt x="45" y="162"/>
                  </a:lnTo>
                  <a:lnTo>
                    <a:pt x="40" y="171"/>
                  </a:lnTo>
                  <a:lnTo>
                    <a:pt x="36" y="182"/>
                  </a:lnTo>
                  <a:lnTo>
                    <a:pt x="32" y="194"/>
                  </a:lnTo>
                  <a:lnTo>
                    <a:pt x="28" y="205"/>
                  </a:lnTo>
                  <a:lnTo>
                    <a:pt x="24" y="215"/>
                  </a:lnTo>
                  <a:lnTo>
                    <a:pt x="21" y="228"/>
                  </a:lnTo>
                  <a:lnTo>
                    <a:pt x="17" y="238"/>
                  </a:lnTo>
                  <a:lnTo>
                    <a:pt x="13" y="249"/>
                  </a:lnTo>
                  <a:lnTo>
                    <a:pt x="9" y="260"/>
                  </a:lnTo>
                  <a:lnTo>
                    <a:pt x="7" y="272"/>
                  </a:lnTo>
                  <a:lnTo>
                    <a:pt x="5" y="283"/>
                  </a:lnTo>
                  <a:lnTo>
                    <a:pt x="3" y="296"/>
                  </a:lnTo>
                  <a:lnTo>
                    <a:pt x="2" y="306"/>
                  </a:lnTo>
                  <a:lnTo>
                    <a:pt x="2" y="317"/>
                  </a:lnTo>
                  <a:lnTo>
                    <a:pt x="0" y="329"/>
                  </a:lnTo>
                  <a:lnTo>
                    <a:pt x="0" y="340"/>
                  </a:lnTo>
                  <a:lnTo>
                    <a:pt x="0" y="352"/>
                  </a:lnTo>
                  <a:lnTo>
                    <a:pt x="0" y="365"/>
                  </a:lnTo>
                  <a:lnTo>
                    <a:pt x="0" y="374"/>
                  </a:lnTo>
                  <a:lnTo>
                    <a:pt x="0" y="388"/>
                  </a:lnTo>
                  <a:lnTo>
                    <a:pt x="0" y="399"/>
                  </a:lnTo>
                  <a:lnTo>
                    <a:pt x="0" y="410"/>
                  </a:lnTo>
                  <a:lnTo>
                    <a:pt x="2" y="420"/>
                  </a:lnTo>
                  <a:lnTo>
                    <a:pt x="3" y="433"/>
                  </a:lnTo>
                  <a:lnTo>
                    <a:pt x="3" y="445"/>
                  </a:lnTo>
                  <a:lnTo>
                    <a:pt x="7" y="456"/>
                  </a:lnTo>
                  <a:lnTo>
                    <a:pt x="9" y="467"/>
                  </a:lnTo>
                  <a:lnTo>
                    <a:pt x="11" y="479"/>
                  </a:lnTo>
                  <a:lnTo>
                    <a:pt x="15" y="488"/>
                  </a:lnTo>
                  <a:lnTo>
                    <a:pt x="17" y="502"/>
                  </a:lnTo>
                  <a:lnTo>
                    <a:pt x="21" y="513"/>
                  </a:lnTo>
                  <a:lnTo>
                    <a:pt x="26" y="524"/>
                  </a:lnTo>
                  <a:lnTo>
                    <a:pt x="28" y="534"/>
                  </a:lnTo>
                  <a:lnTo>
                    <a:pt x="34" y="547"/>
                  </a:lnTo>
                  <a:lnTo>
                    <a:pt x="38" y="557"/>
                  </a:lnTo>
                  <a:lnTo>
                    <a:pt x="43" y="570"/>
                  </a:lnTo>
                  <a:lnTo>
                    <a:pt x="49" y="580"/>
                  </a:lnTo>
                  <a:lnTo>
                    <a:pt x="55" y="591"/>
                  </a:lnTo>
                  <a:lnTo>
                    <a:pt x="59" y="602"/>
                  </a:lnTo>
                  <a:lnTo>
                    <a:pt x="66" y="614"/>
                  </a:lnTo>
                  <a:lnTo>
                    <a:pt x="72" y="623"/>
                  </a:lnTo>
                  <a:lnTo>
                    <a:pt x="79" y="635"/>
                  </a:lnTo>
                  <a:lnTo>
                    <a:pt x="85" y="644"/>
                  </a:lnTo>
                  <a:lnTo>
                    <a:pt x="95" y="656"/>
                  </a:lnTo>
                  <a:lnTo>
                    <a:pt x="102" y="665"/>
                  </a:lnTo>
                  <a:lnTo>
                    <a:pt x="110" y="676"/>
                  </a:lnTo>
                  <a:lnTo>
                    <a:pt x="117" y="688"/>
                  </a:lnTo>
                  <a:lnTo>
                    <a:pt x="127" y="697"/>
                  </a:lnTo>
                  <a:lnTo>
                    <a:pt x="136" y="709"/>
                  </a:lnTo>
                  <a:lnTo>
                    <a:pt x="144" y="718"/>
                  </a:lnTo>
                  <a:lnTo>
                    <a:pt x="156" y="730"/>
                  </a:lnTo>
                  <a:lnTo>
                    <a:pt x="165" y="739"/>
                  </a:lnTo>
                  <a:lnTo>
                    <a:pt x="176" y="749"/>
                  </a:lnTo>
                  <a:lnTo>
                    <a:pt x="186" y="758"/>
                  </a:lnTo>
                  <a:lnTo>
                    <a:pt x="195" y="770"/>
                  </a:lnTo>
                  <a:lnTo>
                    <a:pt x="207" y="779"/>
                  </a:lnTo>
                  <a:lnTo>
                    <a:pt x="218" y="789"/>
                  </a:lnTo>
                  <a:lnTo>
                    <a:pt x="230" y="798"/>
                  </a:lnTo>
                  <a:lnTo>
                    <a:pt x="241" y="809"/>
                  </a:lnTo>
                  <a:lnTo>
                    <a:pt x="254" y="819"/>
                  </a:lnTo>
                  <a:lnTo>
                    <a:pt x="268" y="827"/>
                  </a:lnTo>
                  <a:lnTo>
                    <a:pt x="281" y="836"/>
                  </a:lnTo>
                  <a:lnTo>
                    <a:pt x="294" y="846"/>
                  </a:lnTo>
                  <a:lnTo>
                    <a:pt x="308" y="855"/>
                  </a:lnTo>
                  <a:lnTo>
                    <a:pt x="321" y="865"/>
                  </a:lnTo>
                  <a:lnTo>
                    <a:pt x="336" y="872"/>
                  </a:lnTo>
                  <a:lnTo>
                    <a:pt x="351" y="882"/>
                  </a:lnTo>
                  <a:lnTo>
                    <a:pt x="368" y="891"/>
                  </a:lnTo>
                  <a:lnTo>
                    <a:pt x="368" y="891"/>
                  </a:lnTo>
                  <a:lnTo>
                    <a:pt x="374" y="893"/>
                  </a:lnTo>
                  <a:lnTo>
                    <a:pt x="376" y="893"/>
                  </a:lnTo>
                  <a:lnTo>
                    <a:pt x="382" y="897"/>
                  </a:lnTo>
                  <a:lnTo>
                    <a:pt x="386" y="897"/>
                  </a:lnTo>
                  <a:lnTo>
                    <a:pt x="393" y="899"/>
                  </a:lnTo>
                  <a:lnTo>
                    <a:pt x="399" y="901"/>
                  </a:lnTo>
                  <a:lnTo>
                    <a:pt x="405" y="903"/>
                  </a:lnTo>
                  <a:lnTo>
                    <a:pt x="412" y="904"/>
                  </a:lnTo>
                  <a:lnTo>
                    <a:pt x="422" y="908"/>
                  </a:lnTo>
                  <a:lnTo>
                    <a:pt x="431" y="908"/>
                  </a:lnTo>
                  <a:lnTo>
                    <a:pt x="441" y="912"/>
                  </a:lnTo>
                  <a:lnTo>
                    <a:pt x="450" y="914"/>
                  </a:lnTo>
                  <a:lnTo>
                    <a:pt x="462" y="918"/>
                  </a:lnTo>
                  <a:lnTo>
                    <a:pt x="471" y="918"/>
                  </a:lnTo>
                  <a:lnTo>
                    <a:pt x="484" y="920"/>
                  </a:lnTo>
                  <a:lnTo>
                    <a:pt x="494" y="920"/>
                  </a:lnTo>
                  <a:lnTo>
                    <a:pt x="507" y="923"/>
                  </a:lnTo>
                  <a:lnTo>
                    <a:pt x="519" y="923"/>
                  </a:lnTo>
                  <a:lnTo>
                    <a:pt x="532" y="925"/>
                  </a:lnTo>
                  <a:lnTo>
                    <a:pt x="545" y="925"/>
                  </a:lnTo>
                  <a:lnTo>
                    <a:pt x="559" y="927"/>
                  </a:lnTo>
                  <a:lnTo>
                    <a:pt x="572" y="925"/>
                  </a:lnTo>
                  <a:lnTo>
                    <a:pt x="585" y="925"/>
                  </a:lnTo>
                  <a:lnTo>
                    <a:pt x="600" y="925"/>
                  </a:lnTo>
                  <a:lnTo>
                    <a:pt x="614" y="925"/>
                  </a:lnTo>
                  <a:lnTo>
                    <a:pt x="629" y="923"/>
                  </a:lnTo>
                  <a:lnTo>
                    <a:pt x="642" y="920"/>
                  </a:lnTo>
                  <a:lnTo>
                    <a:pt x="657" y="918"/>
                  </a:lnTo>
                  <a:lnTo>
                    <a:pt x="673" y="918"/>
                  </a:lnTo>
                  <a:lnTo>
                    <a:pt x="686" y="912"/>
                  </a:lnTo>
                  <a:lnTo>
                    <a:pt x="701" y="908"/>
                  </a:lnTo>
                  <a:lnTo>
                    <a:pt x="714" y="903"/>
                  </a:lnTo>
                  <a:lnTo>
                    <a:pt x="730" y="899"/>
                  </a:lnTo>
                  <a:lnTo>
                    <a:pt x="743" y="891"/>
                  </a:lnTo>
                  <a:lnTo>
                    <a:pt x="758" y="885"/>
                  </a:lnTo>
                  <a:lnTo>
                    <a:pt x="771" y="878"/>
                  </a:lnTo>
                  <a:lnTo>
                    <a:pt x="787" y="870"/>
                  </a:lnTo>
                  <a:lnTo>
                    <a:pt x="800" y="859"/>
                  </a:lnTo>
                  <a:lnTo>
                    <a:pt x="813" y="849"/>
                  </a:lnTo>
                  <a:lnTo>
                    <a:pt x="827" y="838"/>
                  </a:lnTo>
                  <a:lnTo>
                    <a:pt x="840" y="827"/>
                  </a:lnTo>
                  <a:lnTo>
                    <a:pt x="853" y="813"/>
                  </a:lnTo>
                  <a:lnTo>
                    <a:pt x="866" y="802"/>
                  </a:lnTo>
                  <a:lnTo>
                    <a:pt x="878" y="787"/>
                  </a:lnTo>
                  <a:lnTo>
                    <a:pt x="889" y="773"/>
                  </a:lnTo>
                  <a:lnTo>
                    <a:pt x="901" y="756"/>
                  </a:lnTo>
                  <a:lnTo>
                    <a:pt x="912" y="739"/>
                  </a:lnTo>
                  <a:lnTo>
                    <a:pt x="922" y="720"/>
                  </a:lnTo>
                  <a:lnTo>
                    <a:pt x="931" y="701"/>
                  </a:lnTo>
                  <a:lnTo>
                    <a:pt x="941" y="680"/>
                  </a:lnTo>
                  <a:lnTo>
                    <a:pt x="950" y="657"/>
                  </a:lnTo>
                  <a:lnTo>
                    <a:pt x="958" y="635"/>
                  </a:lnTo>
                  <a:lnTo>
                    <a:pt x="967" y="612"/>
                  </a:lnTo>
                  <a:lnTo>
                    <a:pt x="973" y="585"/>
                  </a:lnTo>
                  <a:lnTo>
                    <a:pt x="981" y="559"/>
                  </a:lnTo>
                  <a:lnTo>
                    <a:pt x="984" y="532"/>
                  </a:lnTo>
                  <a:lnTo>
                    <a:pt x="990" y="502"/>
                  </a:lnTo>
                  <a:lnTo>
                    <a:pt x="994" y="471"/>
                  </a:lnTo>
                  <a:lnTo>
                    <a:pt x="998" y="439"/>
                  </a:lnTo>
                  <a:lnTo>
                    <a:pt x="1001" y="407"/>
                  </a:lnTo>
                  <a:lnTo>
                    <a:pt x="1003" y="372"/>
                  </a:lnTo>
                  <a:lnTo>
                    <a:pt x="960" y="365"/>
                  </a:lnTo>
                  <a:lnTo>
                    <a:pt x="958" y="365"/>
                  </a:lnTo>
                  <a:lnTo>
                    <a:pt x="958" y="371"/>
                  </a:lnTo>
                  <a:lnTo>
                    <a:pt x="958" y="374"/>
                  </a:lnTo>
                  <a:lnTo>
                    <a:pt x="958" y="386"/>
                  </a:lnTo>
                  <a:lnTo>
                    <a:pt x="956" y="390"/>
                  </a:lnTo>
                  <a:lnTo>
                    <a:pt x="956" y="395"/>
                  </a:lnTo>
                  <a:lnTo>
                    <a:pt x="956" y="401"/>
                  </a:lnTo>
                  <a:lnTo>
                    <a:pt x="956" y="410"/>
                  </a:lnTo>
                  <a:lnTo>
                    <a:pt x="954" y="416"/>
                  </a:lnTo>
                  <a:lnTo>
                    <a:pt x="954" y="424"/>
                  </a:lnTo>
                  <a:lnTo>
                    <a:pt x="952" y="431"/>
                  </a:lnTo>
                  <a:lnTo>
                    <a:pt x="952" y="441"/>
                  </a:lnTo>
                  <a:lnTo>
                    <a:pt x="950" y="450"/>
                  </a:lnTo>
                  <a:lnTo>
                    <a:pt x="948" y="460"/>
                  </a:lnTo>
                  <a:lnTo>
                    <a:pt x="946" y="469"/>
                  </a:lnTo>
                  <a:lnTo>
                    <a:pt x="944" y="479"/>
                  </a:lnTo>
                  <a:lnTo>
                    <a:pt x="943" y="488"/>
                  </a:lnTo>
                  <a:lnTo>
                    <a:pt x="943" y="500"/>
                  </a:lnTo>
                  <a:lnTo>
                    <a:pt x="941" y="511"/>
                  </a:lnTo>
                  <a:lnTo>
                    <a:pt x="939" y="523"/>
                  </a:lnTo>
                  <a:lnTo>
                    <a:pt x="935" y="532"/>
                  </a:lnTo>
                  <a:lnTo>
                    <a:pt x="933" y="545"/>
                  </a:lnTo>
                  <a:lnTo>
                    <a:pt x="929" y="555"/>
                  </a:lnTo>
                  <a:lnTo>
                    <a:pt x="927" y="568"/>
                  </a:lnTo>
                  <a:lnTo>
                    <a:pt x="922" y="580"/>
                  </a:lnTo>
                  <a:lnTo>
                    <a:pt x="920" y="593"/>
                  </a:lnTo>
                  <a:lnTo>
                    <a:pt x="916" y="602"/>
                  </a:lnTo>
                  <a:lnTo>
                    <a:pt x="912" y="616"/>
                  </a:lnTo>
                  <a:lnTo>
                    <a:pt x="906" y="627"/>
                  </a:lnTo>
                  <a:lnTo>
                    <a:pt x="901" y="640"/>
                  </a:lnTo>
                  <a:lnTo>
                    <a:pt x="895" y="650"/>
                  </a:lnTo>
                  <a:lnTo>
                    <a:pt x="891" y="663"/>
                  </a:lnTo>
                  <a:lnTo>
                    <a:pt x="885" y="675"/>
                  </a:lnTo>
                  <a:lnTo>
                    <a:pt x="880" y="686"/>
                  </a:lnTo>
                  <a:lnTo>
                    <a:pt x="874" y="697"/>
                  </a:lnTo>
                  <a:lnTo>
                    <a:pt x="868" y="709"/>
                  </a:lnTo>
                  <a:lnTo>
                    <a:pt x="861" y="718"/>
                  </a:lnTo>
                  <a:lnTo>
                    <a:pt x="853" y="730"/>
                  </a:lnTo>
                  <a:lnTo>
                    <a:pt x="846" y="741"/>
                  </a:lnTo>
                  <a:lnTo>
                    <a:pt x="838" y="752"/>
                  </a:lnTo>
                  <a:lnTo>
                    <a:pt x="830" y="762"/>
                  </a:lnTo>
                  <a:lnTo>
                    <a:pt x="821" y="771"/>
                  </a:lnTo>
                  <a:lnTo>
                    <a:pt x="813" y="783"/>
                  </a:lnTo>
                  <a:lnTo>
                    <a:pt x="804" y="792"/>
                  </a:lnTo>
                  <a:lnTo>
                    <a:pt x="792" y="800"/>
                  </a:lnTo>
                  <a:lnTo>
                    <a:pt x="783" y="809"/>
                  </a:lnTo>
                  <a:lnTo>
                    <a:pt x="771" y="817"/>
                  </a:lnTo>
                  <a:lnTo>
                    <a:pt x="762" y="827"/>
                  </a:lnTo>
                  <a:lnTo>
                    <a:pt x="751" y="832"/>
                  </a:lnTo>
                  <a:lnTo>
                    <a:pt x="737" y="840"/>
                  </a:lnTo>
                  <a:lnTo>
                    <a:pt x="726" y="846"/>
                  </a:lnTo>
                  <a:lnTo>
                    <a:pt x="714" y="853"/>
                  </a:lnTo>
                  <a:lnTo>
                    <a:pt x="699" y="857"/>
                  </a:lnTo>
                  <a:lnTo>
                    <a:pt x="686" y="863"/>
                  </a:lnTo>
                  <a:lnTo>
                    <a:pt x="671" y="866"/>
                  </a:lnTo>
                  <a:lnTo>
                    <a:pt x="657" y="872"/>
                  </a:lnTo>
                  <a:lnTo>
                    <a:pt x="642" y="874"/>
                  </a:lnTo>
                  <a:lnTo>
                    <a:pt x="627" y="878"/>
                  </a:lnTo>
                  <a:lnTo>
                    <a:pt x="610" y="878"/>
                  </a:lnTo>
                  <a:lnTo>
                    <a:pt x="595" y="880"/>
                  </a:lnTo>
                  <a:lnTo>
                    <a:pt x="576" y="880"/>
                  </a:lnTo>
                  <a:lnTo>
                    <a:pt x="559" y="880"/>
                  </a:lnTo>
                  <a:lnTo>
                    <a:pt x="541" y="878"/>
                  </a:lnTo>
                  <a:lnTo>
                    <a:pt x="526" y="878"/>
                  </a:lnTo>
                  <a:lnTo>
                    <a:pt x="509" y="874"/>
                  </a:lnTo>
                  <a:lnTo>
                    <a:pt x="492" y="872"/>
                  </a:lnTo>
                  <a:lnTo>
                    <a:pt x="477" y="870"/>
                  </a:lnTo>
                  <a:lnTo>
                    <a:pt x="463" y="866"/>
                  </a:lnTo>
                  <a:lnTo>
                    <a:pt x="446" y="861"/>
                  </a:lnTo>
                  <a:lnTo>
                    <a:pt x="431" y="857"/>
                  </a:lnTo>
                  <a:lnTo>
                    <a:pt x="416" y="851"/>
                  </a:lnTo>
                  <a:lnTo>
                    <a:pt x="403" y="846"/>
                  </a:lnTo>
                  <a:lnTo>
                    <a:pt x="386" y="840"/>
                  </a:lnTo>
                  <a:lnTo>
                    <a:pt x="372" y="832"/>
                  </a:lnTo>
                  <a:lnTo>
                    <a:pt x="359" y="827"/>
                  </a:lnTo>
                  <a:lnTo>
                    <a:pt x="346" y="819"/>
                  </a:lnTo>
                  <a:lnTo>
                    <a:pt x="330" y="811"/>
                  </a:lnTo>
                  <a:lnTo>
                    <a:pt x="317" y="802"/>
                  </a:lnTo>
                  <a:lnTo>
                    <a:pt x="306" y="792"/>
                  </a:lnTo>
                  <a:lnTo>
                    <a:pt x="292" y="785"/>
                  </a:lnTo>
                  <a:lnTo>
                    <a:pt x="279" y="775"/>
                  </a:lnTo>
                  <a:lnTo>
                    <a:pt x="268" y="766"/>
                  </a:lnTo>
                  <a:lnTo>
                    <a:pt x="254" y="756"/>
                  </a:lnTo>
                  <a:lnTo>
                    <a:pt x="245" y="747"/>
                  </a:lnTo>
                  <a:lnTo>
                    <a:pt x="232" y="735"/>
                  </a:lnTo>
                  <a:lnTo>
                    <a:pt x="220" y="724"/>
                  </a:lnTo>
                  <a:lnTo>
                    <a:pt x="211" y="714"/>
                  </a:lnTo>
                  <a:lnTo>
                    <a:pt x="201" y="703"/>
                  </a:lnTo>
                  <a:lnTo>
                    <a:pt x="192" y="690"/>
                  </a:lnTo>
                  <a:lnTo>
                    <a:pt x="180" y="678"/>
                  </a:lnTo>
                  <a:lnTo>
                    <a:pt x="171" y="665"/>
                  </a:lnTo>
                  <a:lnTo>
                    <a:pt x="163" y="656"/>
                  </a:lnTo>
                  <a:lnTo>
                    <a:pt x="154" y="642"/>
                  </a:lnTo>
                  <a:lnTo>
                    <a:pt x="144" y="629"/>
                  </a:lnTo>
                  <a:lnTo>
                    <a:pt x="136" y="616"/>
                  </a:lnTo>
                  <a:lnTo>
                    <a:pt x="129" y="602"/>
                  </a:lnTo>
                  <a:lnTo>
                    <a:pt x="121" y="589"/>
                  </a:lnTo>
                  <a:lnTo>
                    <a:pt x="114" y="576"/>
                  </a:lnTo>
                  <a:lnTo>
                    <a:pt x="108" y="562"/>
                  </a:lnTo>
                  <a:lnTo>
                    <a:pt x="102" y="551"/>
                  </a:lnTo>
                  <a:lnTo>
                    <a:pt x="95" y="536"/>
                  </a:lnTo>
                  <a:lnTo>
                    <a:pt x="89" y="523"/>
                  </a:lnTo>
                  <a:lnTo>
                    <a:pt x="83" y="511"/>
                  </a:lnTo>
                  <a:lnTo>
                    <a:pt x="81" y="496"/>
                  </a:lnTo>
                  <a:lnTo>
                    <a:pt x="76" y="485"/>
                  </a:lnTo>
                  <a:lnTo>
                    <a:pt x="72" y="471"/>
                  </a:lnTo>
                  <a:lnTo>
                    <a:pt x="68" y="458"/>
                  </a:lnTo>
                  <a:lnTo>
                    <a:pt x="66" y="445"/>
                  </a:lnTo>
                  <a:lnTo>
                    <a:pt x="62" y="429"/>
                  </a:lnTo>
                  <a:lnTo>
                    <a:pt x="59" y="416"/>
                  </a:lnTo>
                  <a:lnTo>
                    <a:pt x="57" y="403"/>
                  </a:lnTo>
                  <a:lnTo>
                    <a:pt x="57" y="390"/>
                  </a:lnTo>
                  <a:lnTo>
                    <a:pt x="55" y="376"/>
                  </a:lnTo>
                  <a:lnTo>
                    <a:pt x="55" y="363"/>
                  </a:lnTo>
                  <a:lnTo>
                    <a:pt x="55" y="352"/>
                  </a:lnTo>
                  <a:lnTo>
                    <a:pt x="55" y="338"/>
                  </a:lnTo>
                  <a:lnTo>
                    <a:pt x="55" y="325"/>
                  </a:lnTo>
                  <a:lnTo>
                    <a:pt x="57" y="312"/>
                  </a:lnTo>
                  <a:lnTo>
                    <a:pt x="57" y="300"/>
                  </a:lnTo>
                  <a:lnTo>
                    <a:pt x="60" y="289"/>
                  </a:lnTo>
                  <a:lnTo>
                    <a:pt x="62" y="276"/>
                  </a:lnTo>
                  <a:lnTo>
                    <a:pt x="66" y="264"/>
                  </a:lnTo>
                  <a:lnTo>
                    <a:pt x="70" y="253"/>
                  </a:lnTo>
                  <a:lnTo>
                    <a:pt x="76" y="243"/>
                  </a:lnTo>
                  <a:lnTo>
                    <a:pt x="78" y="232"/>
                  </a:lnTo>
                  <a:lnTo>
                    <a:pt x="83" y="222"/>
                  </a:lnTo>
                  <a:lnTo>
                    <a:pt x="87" y="211"/>
                  </a:lnTo>
                  <a:lnTo>
                    <a:pt x="91" y="201"/>
                  </a:lnTo>
                  <a:lnTo>
                    <a:pt x="97" y="192"/>
                  </a:lnTo>
                  <a:lnTo>
                    <a:pt x="100" y="182"/>
                  </a:lnTo>
                  <a:lnTo>
                    <a:pt x="104" y="175"/>
                  </a:lnTo>
                  <a:lnTo>
                    <a:pt x="110" y="167"/>
                  </a:lnTo>
                  <a:lnTo>
                    <a:pt x="116" y="160"/>
                  </a:lnTo>
                  <a:lnTo>
                    <a:pt x="119" y="150"/>
                  </a:lnTo>
                  <a:lnTo>
                    <a:pt x="125" y="144"/>
                  </a:lnTo>
                  <a:lnTo>
                    <a:pt x="131" y="137"/>
                  </a:lnTo>
                  <a:lnTo>
                    <a:pt x="135" y="131"/>
                  </a:lnTo>
                  <a:lnTo>
                    <a:pt x="140" y="124"/>
                  </a:lnTo>
                  <a:lnTo>
                    <a:pt x="144" y="120"/>
                  </a:lnTo>
                  <a:lnTo>
                    <a:pt x="152" y="114"/>
                  </a:lnTo>
                  <a:lnTo>
                    <a:pt x="161" y="103"/>
                  </a:lnTo>
                  <a:lnTo>
                    <a:pt x="173" y="95"/>
                  </a:lnTo>
                  <a:lnTo>
                    <a:pt x="182" y="86"/>
                  </a:lnTo>
                  <a:lnTo>
                    <a:pt x="194" y="80"/>
                  </a:lnTo>
                  <a:lnTo>
                    <a:pt x="203" y="72"/>
                  </a:lnTo>
                  <a:lnTo>
                    <a:pt x="214" y="67"/>
                  </a:lnTo>
                  <a:lnTo>
                    <a:pt x="224" y="63"/>
                  </a:lnTo>
                  <a:lnTo>
                    <a:pt x="235" y="59"/>
                  </a:lnTo>
                  <a:lnTo>
                    <a:pt x="245" y="55"/>
                  </a:lnTo>
                  <a:lnTo>
                    <a:pt x="254" y="53"/>
                  </a:lnTo>
                  <a:lnTo>
                    <a:pt x="262" y="49"/>
                  </a:lnTo>
                  <a:lnTo>
                    <a:pt x="271" y="49"/>
                  </a:lnTo>
                  <a:lnTo>
                    <a:pt x="279" y="48"/>
                  </a:lnTo>
                  <a:lnTo>
                    <a:pt x="287" y="48"/>
                  </a:lnTo>
                  <a:lnTo>
                    <a:pt x="294" y="48"/>
                  </a:lnTo>
                  <a:lnTo>
                    <a:pt x="302" y="48"/>
                  </a:lnTo>
                  <a:lnTo>
                    <a:pt x="313" y="48"/>
                  </a:lnTo>
                  <a:lnTo>
                    <a:pt x="323" y="49"/>
                  </a:lnTo>
                  <a:lnTo>
                    <a:pt x="328" y="49"/>
                  </a:lnTo>
                  <a:lnTo>
                    <a:pt x="330" y="51"/>
                  </a:lnTo>
                  <a:lnTo>
                    <a:pt x="568" y="181"/>
                  </a:lnTo>
                  <a:lnTo>
                    <a:pt x="528" y="258"/>
                  </a:lnTo>
                  <a:lnTo>
                    <a:pt x="614" y="319"/>
                  </a:lnTo>
                  <a:lnTo>
                    <a:pt x="610" y="321"/>
                  </a:lnTo>
                  <a:lnTo>
                    <a:pt x="602" y="331"/>
                  </a:lnTo>
                  <a:lnTo>
                    <a:pt x="597" y="336"/>
                  </a:lnTo>
                  <a:lnTo>
                    <a:pt x="591" y="346"/>
                  </a:lnTo>
                  <a:lnTo>
                    <a:pt x="585" y="353"/>
                  </a:lnTo>
                  <a:lnTo>
                    <a:pt x="578" y="367"/>
                  </a:lnTo>
                  <a:lnTo>
                    <a:pt x="574" y="371"/>
                  </a:lnTo>
                  <a:lnTo>
                    <a:pt x="568" y="376"/>
                  </a:lnTo>
                  <a:lnTo>
                    <a:pt x="566" y="384"/>
                  </a:lnTo>
                  <a:lnTo>
                    <a:pt x="562" y="390"/>
                  </a:lnTo>
                  <a:lnTo>
                    <a:pt x="559" y="395"/>
                  </a:lnTo>
                  <a:lnTo>
                    <a:pt x="553" y="401"/>
                  </a:lnTo>
                  <a:lnTo>
                    <a:pt x="549" y="410"/>
                  </a:lnTo>
                  <a:lnTo>
                    <a:pt x="547" y="418"/>
                  </a:lnTo>
                  <a:lnTo>
                    <a:pt x="541" y="424"/>
                  </a:lnTo>
                  <a:lnTo>
                    <a:pt x="538" y="431"/>
                  </a:lnTo>
                  <a:lnTo>
                    <a:pt x="534" y="439"/>
                  </a:lnTo>
                  <a:lnTo>
                    <a:pt x="530" y="447"/>
                  </a:lnTo>
                  <a:lnTo>
                    <a:pt x="526" y="454"/>
                  </a:lnTo>
                  <a:lnTo>
                    <a:pt x="524" y="464"/>
                  </a:lnTo>
                  <a:lnTo>
                    <a:pt x="520" y="471"/>
                  </a:lnTo>
                  <a:lnTo>
                    <a:pt x="519" y="481"/>
                  </a:lnTo>
                  <a:lnTo>
                    <a:pt x="515" y="488"/>
                  </a:lnTo>
                  <a:lnTo>
                    <a:pt x="511" y="496"/>
                  </a:lnTo>
                  <a:lnTo>
                    <a:pt x="507" y="505"/>
                  </a:lnTo>
                  <a:lnTo>
                    <a:pt x="505" y="513"/>
                  </a:lnTo>
                  <a:lnTo>
                    <a:pt x="503" y="521"/>
                  </a:lnTo>
                  <a:lnTo>
                    <a:pt x="500" y="530"/>
                  </a:lnTo>
                  <a:lnTo>
                    <a:pt x="498" y="538"/>
                  </a:lnTo>
                  <a:lnTo>
                    <a:pt x="498" y="547"/>
                  </a:lnTo>
                  <a:lnTo>
                    <a:pt x="494" y="555"/>
                  </a:lnTo>
                  <a:lnTo>
                    <a:pt x="494" y="564"/>
                  </a:lnTo>
                  <a:lnTo>
                    <a:pt x="494" y="574"/>
                  </a:lnTo>
                  <a:lnTo>
                    <a:pt x="494" y="581"/>
                  </a:lnTo>
                  <a:lnTo>
                    <a:pt x="494" y="589"/>
                  </a:lnTo>
                  <a:lnTo>
                    <a:pt x="494" y="599"/>
                  </a:lnTo>
                  <a:lnTo>
                    <a:pt x="494" y="608"/>
                  </a:lnTo>
                  <a:lnTo>
                    <a:pt x="496" y="616"/>
                  </a:lnTo>
                  <a:lnTo>
                    <a:pt x="496" y="623"/>
                  </a:lnTo>
                  <a:lnTo>
                    <a:pt x="498" y="633"/>
                  </a:lnTo>
                  <a:lnTo>
                    <a:pt x="500" y="640"/>
                  </a:lnTo>
                  <a:lnTo>
                    <a:pt x="503" y="648"/>
                  </a:lnTo>
                  <a:lnTo>
                    <a:pt x="507" y="656"/>
                  </a:lnTo>
                  <a:lnTo>
                    <a:pt x="511" y="663"/>
                  </a:lnTo>
                  <a:lnTo>
                    <a:pt x="515" y="671"/>
                  </a:lnTo>
                  <a:lnTo>
                    <a:pt x="520" y="678"/>
                  </a:lnTo>
                  <a:lnTo>
                    <a:pt x="524" y="686"/>
                  </a:lnTo>
                  <a:lnTo>
                    <a:pt x="530" y="694"/>
                  </a:lnTo>
                  <a:lnTo>
                    <a:pt x="538" y="701"/>
                  </a:lnTo>
                  <a:lnTo>
                    <a:pt x="545" y="709"/>
                  </a:lnTo>
                  <a:lnTo>
                    <a:pt x="551" y="714"/>
                  </a:lnTo>
                  <a:lnTo>
                    <a:pt x="560" y="720"/>
                  </a:lnTo>
                  <a:lnTo>
                    <a:pt x="568" y="726"/>
                  </a:lnTo>
                  <a:lnTo>
                    <a:pt x="579" y="733"/>
                  </a:lnTo>
                  <a:lnTo>
                    <a:pt x="587" y="737"/>
                  </a:lnTo>
                  <a:lnTo>
                    <a:pt x="597" y="743"/>
                  </a:lnTo>
                  <a:lnTo>
                    <a:pt x="606" y="745"/>
                  </a:lnTo>
                  <a:lnTo>
                    <a:pt x="616" y="749"/>
                  </a:lnTo>
                  <a:lnTo>
                    <a:pt x="623" y="751"/>
                  </a:lnTo>
                  <a:lnTo>
                    <a:pt x="635" y="752"/>
                  </a:lnTo>
                  <a:lnTo>
                    <a:pt x="642" y="752"/>
                  </a:lnTo>
                  <a:lnTo>
                    <a:pt x="654" y="756"/>
                  </a:lnTo>
                  <a:lnTo>
                    <a:pt x="661" y="754"/>
                  </a:lnTo>
                  <a:lnTo>
                    <a:pt x="669" y="752"/>
                  </a:lnTo>
                  <a:lnTo>
                    <a:pt x="678" y="752"/>
                  </a:lnTo>
                  <a:lnTo>
                    <a:pt x="688" y="751"/>
                  </a:lnTo>
                  <a:lnTo>
                    <a:pt x="695" y="749"/>
                  </a:lnTo>
                  <a:lnTo>
                    <a:pt x="703" y="745"/>
                  </a:lnTo>
                  <a:lnTo>
                    <a:pt x="712" y="743"/>
                  </a:lnTo>
                  <a:lnTo>
                    <a:pt x="722" y="739"/>
                  </a:lnTo>
                  <a:lnTo>
                    <a:pt x="728" y="735"/>
                  </a:lnTo>
                  <a:lnTo>
                    <a:pt x="737" y="732"/>
                  </a:lnTo>
                  <a:lnTo>
                    <a:pt x="743" y="726"/>
                  </a:lnTo>
                  <a:lnTo>
                    <a:pt x="752" y="722"/>
                  </a:lnTo>
                  <a:lnTo>
                    <a:pt x="758" y="716"/>
                  </a:lnTo>
                  <a:lnTo>
                    <a:pt x="766" y="711"/>
                  </a:lnTo>
                  <a:lnTo>
                    <a:pt x="773" y="703"/>
                  </a:lnTo>
                  <a:lnTo>
                    <a:pt x="783" y="697"/>
                  </a:lnTo>
                  <a:lnTo>
                    <a:pt x="789" y="690"/>
                  </a:lnTo>
                  <a:lnTo>
                    <a:pt x="794" y="684"/>
                  </a:lnTo>
                  <a:lnTo>
                    <a:pt x="802" y="676"/>
                  </a:lnTo>
                  <a:lnTo>
                    <a:pt x="808" y="671"/>
                  </a:lnTo>
                  <a:lnTo>
                    <a:pt x="815" y="663"/>
                  </a:lnTo>
                  <a:lnTo>
                    <a:pt x="821" y="656"/>
                  </a:lnTo>
                  <a:lnTo>
                    <a:pt x="828" y="648"/>
                  </a:lnTo>
                  <a:lnTo>
                    <a:pt x="834" y="640"/>
                  </a:lnTo>
                  <a:lnTo>
                    <a:pt x="840" y="633"/>
                  </a:lnTo>
                  <a:lnTo>
                    <a:pt x="846" y="623"/>
                  </a:lnTo>
                  <a:lnTo>
                    <a:pt x="851" y="616"/>
                  </a:lnTo>
                  <a:lnTo>
                    <a:pt x="855" y="608"/>
                  </a:lnTo>
                  <a:lnTo>
                    <a:pt x="861" y="600"/>
                  </a:lnTo>
                  <a:lnTo>
                    <a:pt x="866" y="593"/>
                  </a:lnTo>
                  <a:lnTo>
                    <a:pt x="872" y="583"/>
                  </a:lnTo>
                  <a:lnTo>
                    <a:pt x="876" y="576"/>
                  </a:lnTo>
                  <a:lnTo>
                    <a:pt x="880" y="568"/>
                  </a:lnTo>
                  <a:lnTo>
                    <a:pt x="885" y="561"/>
                  </a:lnTo>
                  <a:lnTo>
                    <a:pt x="889" y="553"/>
                  </a:lnTo>
                  <a:lnTo>
                    <a:pt x="893" y="545"/>
                  </a:lnTo>
                  <a:lnTo>
                    <a:pt x="897" y="538"/>
                  </a:lnTo>
                  <a:lnTo>
                    <a:pt x="901" y="532"/>
                  </a:lnTo>
                  <a:lnTo>
                    <a:pt x="904" y="524"/>
                  </a:lnTo>
                  <a:lnTo>
                    <a:pt x="908" y="519"/>
                  </a:lnTo>
                  <a:lnTo>
                    <a:pt x="912" y="511"/>
                  </a:lnTo>
                  <a:lnTo>
                    <a:pt x="914" y="505"/>
                  </a:lnTo>
                  <a:lnTo>
                    <a:pt x="916" y="498"/>
                  </a:lnTo>
                  <a:lnTo>
                    <a:pt x="920" y="494"/>
                  </a:lnTo>
                  <a:lnTo>
                    <a:pt x="923" y="483"/>
                  </a:lnTo>
                  <a:lnTo>
                    <a:pt x="929" y="475"/>
                  </a:lnTo>
                  <a:lnTo>
                    <a:pt x="931" y="467"/>
                  </a:lnTo>
                  <a:lnTo>
                    <a:pt x="935" y="462"/>
                  </a:lnTo>
                  <a:lnTo>
                    <a:pt x="935" y="460"/>
                  </a:lnTo>
                  <a:lnTo>
                    <a:pt x="937" y="460"/>
                  </a:lnTo>
                  <a:lnTo>
                    <a:pt x="906" y="418"/>
                  </a:lnTo>
                  <a:lnTo>
                    <a:pt x="904" y="418"/>
                  </a:lnTo>
                  <a:lnTo>
                    <a:pt x="903" y="420"/>
                  </a:lnTo>
                  <a:lnTo>
                    <a:pt x="901" y="424"/>
                  </a:lnTo>
                  <a:lnTo>
                    <a:pt x="899" y="431"/>
                  </a:lnTo>
                  <a:lnTo>
                    <a:pt x="895" y="439"/>
                  </a:lnTo>
                  <a:lnTo>
                    <a:pt x="891" y="447"/>
                  </a:lnTo>
                  <a:lnTo>
                    <a:pt x="887" y="458"/>
                  </a:lnTo>
                  <a:lnTo>
                    <a:pt x="882" y="469"/>
                  </a:lnTo>
                  <a:lnTo>
                    <a:pt x="880" y="475"/>
                  </a:lnTo>
                  <a:lnTo>
                    <a:pt x="876" y="481"/>
                  </a:lnTo>
                  <a:lnTo>
                    <a:pt x="872" y="486"/>
                  </a:lnTo>
                  <a:lnTo>
                    <a:pt x="868" y="494"/>
                  </a:lnTo>
                  <a:lnTo>
                    <a:pt x="865" y="500"/>
                  </a:lnTo>
                  <a:lnTo>
                    <a:pt x="861" y="507"/>
                  </a:lnTo>
                  <a:lnTo>
                    <a:pt x="859" y="515"/>
                  </a:lnTo>
                  <a:lnTo>
                    <a:pt x="855" y="523"/>
                  </a:lnTo>
                  <a:lnTo>
                    <a:pt x="851" y="528"/>
                  </a:lnTo>
                  <a:lnTo>
                    <a:pt x="846" y="536"/>
                  </a:lnTo>
                  <a:lnTo>
                    <a:pt x="842" y="543"/>
                  </a:lnTo>
                  <a:lnTo>
                    <a:pt x="838" y="551"/>
                  </a:lnTo>
                  <a:lnTo>
                    <a:pt x="832" y="557"/>
                  </a:lnTo>
                  <a:lnTo>
                    <a:pt x="828" y="566"/>
                  </a:lnTo>
                  <a:lnTo>
                    <a:pt x="825" y="574"/>
                  </a:lnTo>
                  <a:lnTo>
                    <a:pt x="819" y="581"/>
                  </a:lnTo>
                  <a:lnTo>
                    <a:pt x="813" y="587"/>
                  </a:lnTo>
                  <a:lnTo>
                    <a:pt x="808" y="595"/>
                  </a:lnTo>
                  <a:lnTo>
                    <a:pt x="804" y="600"/>
                  </a:lnTo>
                  <a:lnTo>
                    <a:pt x="798" y="608"/>
                  </a:lnTo>
                  <a:lnTo>
                    <a:pt x="792" y="614"/>
                  </a:lnTo>
                  <a:lnTo>
                    <a:pt x="787" y="621"/>
                  </a:lnTo>
                  <a:lnTo>
                    <a:pt x="781" y="627"/>
                  </a:lnTo>
                  <a:lnTo>
                    <a:pt x="775" y="635"/>
                  </a:lnTo>
                  <a:lnTo>
                    <a:pt x="770" y="640"/>
                  </a:lnTo>
                  <a:lnTo>
                    <a:pt x="762" y="644"/>
                  </a:lnTo>
                  <a:lnTo>
                    <a:pt x="756" y="650"/>
                  </a:lnTo>
                  <a:lnTo>
                    <a:pt x="751" y="657"/>
                  </a:lnTo>
                  <a:lnTo>
                    <a:pt x="743" y="661"/>
                  </a:lnTo>
                  <a:lnTo>
                    <a:pt x="737" y="667"/>
                  </a:lnTo>
                  <a:lnTo>
                    <a:pt x="730" y="671"/>
                  </a:lnTo>
                  <a:lnTo>
                    <a:pt x="724" y="676"/>
                  </a:lnTo>
                  <a:lnTo>
                    <a:pt x="716" y="680"/>
                  </a:lnTo>
                  <a:lnTo>
                    <a:pt x="711" y="684"/>
                  </a:lnTo>
                  <a:lnTo>
                    <a:pt x="703" y="688"/>
                  </a:lnTo>
                  <a:lnTo>
                    <a:pt x="695" y="690"/>
                  </a:lnTo>
                  <a:lnTo>
                    <a:pt x="688" y="692"/>
                  </a:lnTo>
                  <a:lnTo>
                    <a:pt x="682" y="694"/>
                  </a:lnTo>
                  <a:lnTo>
                    <a:pt x="674" y="695"/>
                  </a:lnTo>
                  <a:lnTo>
                    <a:pt x="667" y="697"/>
                  </a:lnTo>
                  <a:lnTo>
                    <a:pt x="657" y="697"/>
                  </a:lnTo>
                  <a:lnTo>
                    <a:pt x="652" y="697"/>
                  </a:lnTo>
                  <a:lnTo>
                    <a:pt x="642" y="697"/>
                  </a:lnTo>
                  <a:lnTo>
                    <a:pt x="636" y="697"/>
                  </a:lnTo>
                  <a:lnTo>
                    <a:pt x="627" y="695"/>
                  </a:lnTo>
                  <a:lnTo>
                    <a:pt x="621" y="694"/>
                  </a:lnTo>
                  <a:lnTo>
                    <a:pt x="612" y="690"/>
                  </a:lnTo>
                  <a:lnTo>
                    <a:pt x="606" y="688"/>
                  </a:lnTo>
                  <a:lnTo>
                    <a:pt x="597" y="684"/>
                  </a:lnTo>
                  <a:lnTo>
                    <a:pt x="589" y="678"/>
                  </a:lnTo>
                  <a:lnTo>
                    <a:pt x="581" y="675"/>
                  </a:lnTo>
                  <a:lnTo>
                    <a:pt x="576" y="671"/>
                  </a:lnTo>
                  <a:lnTo>
                    <a:pt x="566" y="659"/>
                  </a:lnTo>
                  <a:lnTo>
                    <a:pt x="559" y="650"/>
                  </a:lnTo>
                  <a:lnTo>
                    <a:pt x="553" y="642"/>
                  </a:lnTo>
                  <a:lnTo>
                    <a:pt x="549" y="637"/>
                  </a:lnTo>
                  <a:lnTo>
                    <a:pt x="547" y="631"/>
                  </a:lnTo>
                  <a:lnTo>
                    <a:pt x="545" y="625"/>
                  </a:lnTo>
                  <a:lnTo>
                    <a:pt x="541" y="618"/>
                  </a:lnTo>
                  <a:lnTo>
                    <a:pt x="541" y="612"/>
                  </a:lnTo>
                  <a:lnTo>
                    <a:pt x="541" y="606"/>
                  </a:lnTo>
                  <a:lnTo>
                    <a:pt x="541" y="599"/>
                  </a:lnTo>
                  <a:lnTo>
                    <a:pt x="539" y="589"/>
                  </a:lnTo>
                  <a:lnTo>
                    <a:pt x="539" y="583"/>
                  </a:lnTo>
                  <a:lnTo>
                    <a:pt x="539" y="574"/>
                  </a:lnTo>
                  <a:lnTo>
                    <a:pt x="541" y="568"/>
                  </a:lnTo>
                  <a:lnTo>
                    <a:pt x="541" y="559"/>
                  </a:lnTo>
                  <a:lnTo>
                    <a:pt x="543" y="553"/>
                  </a:lnTo>
                  <a:lnTo>
                    <a:pt x="545" y="543"/>
                  </a:lnTo>
                  <a:lnTo>
                    <a:pt x="547" y="536"/>
                  </a:lnTo>
                  <a:lnTo>
                    <a:pt x="549" y="528"/>
                  </a:lnTo>
                  <a:lnTo>
                    <a:pt x="551" y="521"/>
                  </a:lnTo>
                  <a:lnTo>
                    <a:pt x="555" y="513"/>
                  </a:lnTo>
                  <a:lnTo>
                    <a:pt x="559" y="505"/>
                  </a:lnTo>
                  <a:lnTo>
                    <a:pt x="560" y="496"/>
                  </a:lnTo>
                  <a:lnTo>
                    <a:pt x="564" y="488"/>
                  </a:lnTo>
                  <a:lnTo>
                    <a:pt x="568" y="481"/>
                  </a:lnTo>
                  <a:lnTo>
                    <a:pt x="572" y="473"/>
                  </a:lnTo>
                  <a:lnTo>
                    <a:pt x="576" y="466"/>
                  </a:lnTo>
                  <a:lnTo>
                    <a:pt x="579" y="458"/>
                  </a:lnTo>
                  <a:lnTo>
                    <a:pt x="581" y="448"/>
                  </a:lnTo>
                  <a:lnTo>
                    <a:pt x="587" y="441"/>
                  </a:lnTo>
                  <a:lnTo>
                    <a:pt x="589" y="433"/>
                  </a:lnTo>
                  <a:lnTo>
                    <a:pt x="595" y="426"/>
                  </a:lnTo>
                  <a:lnTo>
                    <a:pt x="598" y="418"/>
                  </a:lnTo>
                  <a:lnTo>
                    <a:pt x="604" y="410"/>
                  </a:lnTo>
                  <a:lnTo>
                    <a:pt x="608" y="403"/>
                  </a:lnTo>
                  <a:lnTo>
                    <a:pt x="612" y="397"/>
                  </a:lnTo>
                  <a:lnTo>
                    <a:pt x="616" y="388"/>
                  </a:lnTo>
                  <a:lnTo>
                    <a:pt x="621" y="382"/>
                  </a:lnTo>
                  <a:lnTo>
                    <a:pt x="625" y="374"/>
                  </a:lnTo>
                  <a:lnTo>
                    <a:pt x="629" y="369"/>
                  </a:lnTo>
                  <a:lnTo>
                    <a:pt x="635" y="363"/>
                  </a:lnTo>
                  <a:lnTo>
                    <a:pt x="640" y="357"/>
                  </a:lnTo>
                  <a:lnTo>
                    <a:pt x="642" y="352"/>
                  </a:lnTo>
                  <a:lnTo>
                    <a:pt x="648" y="344"/>
                  </a:lnTo>
                  <a:lnTo>
                    <a:pt x="650" y="338"/>
                  </a:lnTo>
                  <a:lnTo>
                    <a:pt x="655" y="334"/>
                  </a:lnTo>
                  <a:lnTo>
                    <a:pt x="661" y="325"/>
                  </a:lnTo>
                  <a:lnTo>
                    <a:pt x="669" y="317"/>
                  </a:lnTo>
                  <a:lnTo>
                    <a:pt x="674" y="310"/>
                  </a:lnTo>
                  <a:lnTo>
                    <a:pt x="680" y="304"/>
                  </a:lnTo>
                  <a:lnTo>
                    <a:pt x="684" y="298"/>
                  </a:lnTo>
                  <a:lnTo>
                    <a:pt x="688" y="296"/>
                  </a:lnTo>
                  <a:lnTo>
                    <a:pt x="597" y="249"/>
                  </a:lnTo>
                  <a:lnTo>
                    <a:pt x="642" y="163"/>
                  </a:lnTo>
                  <a:lnTo>
                    <a:pt x="642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4" y="682554"/>
            <a:ext cx="2346356" cy="165980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15" y="3379946"/>
            <a:ext cx="1874067" cy="1801640"/>
          </a:xfrm>
          <a:prstGeom prst="rect">
            <a:avLst/>
          </a:prstGeom>
        </p:spPr>
      </p:pic>
      <p:pic>
        <p:nvPicPr>
          <p:cNvPr id="2133" name="Picture 85" descr="C:\Users\tjcoulston\AppData\Local\Microsoft\Windows\Temporary Internet Files\Content.IE5\N4253TBZ\MP900407283[2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180" y="3836449"/>
            <a:ext cx="2878281" cy="210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200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00" b="13217"/>
          <a:stretch/>
        </p:blipFill>
        <p:spPr>
          <a:xfrm>
            <a:off x="1242031" y="492596"/>
            <a:ext cx="6912429" cy="5588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107" b="61441" l="62369" r="74308"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31" t="31867" r="26878" b="36532"/>
          <a:stretch/>
        </p:blipFill>
        <p:spPr>
          <a:xfrm>
            <a:off x="4220059" y="1362495"/>
            <a:ext cx="2361389" cy="45908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0" name="Picture 26" descr="C:\Users\tjcoulston\AppData\Local\Microsoft\Windows\Temporary Internet Files\Content.IE5\N4253TBZ\MP900407283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69" y="4190549"/>
            <a:ext cx="3663730" cy="26819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 rot="15774521">
            <a:off x="-2607875" y="893438"/>
            <a:ext cx="685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990033"/>
                </a:solidFill>
                <a:latin typeface="Brush Script MT" panose="03060802040406070304" pitchFamily="66" charset="0"/>
              </a:rPr>
              <a:t>California</a:t>
            </a:r>
            <a:endParaRPr lang="en-US" sz="10000" dirty="0">
              <a:ln w="1905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990033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Freeform 10"/>
          <p:cNvSpPr>
            <a:spLocks/>
          </p:cNvSpPr>
          <p:nvPr/>
        </p:nvSpPr>
        <p:spPr bwMode="auto">
          <a:xfrm>
            <a:off x="6925563" y="2703915"/>
            <a:ext cx="162936" cy="248517"/>
          </a:xfrm>
          <a:custGeom>
            <a:avLst/>
            <a:gdLst>
              <a:gd name="T0" fmla="*/ 165 w 165"/>
              <a:gd name="T1" fmla="*/ 268 h 274"/>
              <a:gd name="T2" fmla="*/ 164 w 165"/>
              <a:gd name="T3" fmla="*/ 259 h 274"/>
              <a:gd name="T4" fmla="*/ 158 w 165"/>
              <a:gd name="T5" fmla="*/ 233 h 274"/>
              <a:gd name="T6" fmla="*/ 148 w 165"/>
              <a:gd name="T7" fmla="*/ 196 h 274"/>
              <a:gd name="T8" fmla="*/ 132 w 165"/>
              <a:gd name="T9" fmla="*/ 152 h 274"/>
              <a:gd name="T10" fmla="*/ 110 w 165"/>
              <a:gd name="T11" fmla="*/ 106 h 274"/>
              <a:gd name="T12" fmla="*/ 81 w 165"/>
              <a:gd name="T13" fmla="*/ 62 h 274"/>
              <a:gd name="T14" fmla="*/ 45 w 165"/>
              <a:gd name="T15" fmla="*/ 25 h 274"/>
              <a:gd name="T16" fmla="*/ 0 w 165"/>
              <a:gd name="T17" fmla="*/ 0 h 274"/>
              <a:gd name="T18" fmla="*/ 2 w 165"/>
              <a:gd name="T19" fmla="*/ 7 h 274"/>
              <a:gd name="T20" fmla="*/ 6 w 165"/>
              <a:gd name="T21" fmla="*/ 26 h 274"/>
              <a:gd name="T22" fmla="*/ 12 w 165"/>
              <a:gd name="T23" fmla="*/ 55 h 274"/>
              <a:gd name="T24" fmla="*/ 17 w 165"/>
              <a:gd name="T25" fmla="*/ 91 h 274"/>
              <a:gd name="T26" fmla="*/ 20 w 165"/>
              <a:gd name="T27" fmla="*/ 131 h 274"/>
              <a:gd name="T28" fmla="*/ 20 w 165"/>
              <a:gd name="T29" fmla="*/ 172 h 274"/>
              <a:gd name="T30" fmla="*/ 17 w 165"/>
              <a:gd name="T31" fmla="*/ 211 h 274"/>
              <a:gd name="T32" fmla="*/ 7 w 165"/>
              <a:gd name="T33" fmla="*/ 244 h 274"/>
              <a:gd name="T34" fmla="*/ 8 w 165"/>
              <a:gd name="T35" fmla="*/ 244 h 274"/>
              <a:gd name="T36" fmla="*/ 11 w 165"/>
              <a:gd name="T37" fmla="*/ 245 h 274"/>
              <a:gd name="T38" fmla="*/ 15 w 165"/>
              <a:gd name="T39" fmla="*/ 248 h 274"/>
              <a:gd name="T40" fmla="*/ 22 w 165"/>
              <a:gd name="T41" fmla="*/ 249 h 274"/>
              <a:gd name="T42" fmla="*/ 32 w 165"/>
              <a:gd name="T43" fmla="*/ 251 h 274"/>
              <a:gd name="T44" fmla="*/ 44 w 165"/>
              <a:gd name="T45" fmla="*/ 251 h 274"/>
              <a:gd name="T46" fmla="*/ 60 w 165"/>
              <a:gd name="T47" fmla="*/ 251 h 274"/>
              <a:gd name="T48" fmla="*/ 79 w 165"/>
              <a:gd name="T49" fmla="*/ 250 h 274"/>
              <a:gd name="T50" fmla="*/ 80 w 165"/>
              <a:gd name="T51" fmla="*/ 251 h 274"/>
              <a:gd name="T52" fmla="*/ 84 w 165"/>
              <a:gd name="T53" fmla="*/ 256 h 274"/>
              <a:gd name="T54" fmla="*/ 91 w 165"/>
              <a:gd name="T55" fmla="*/ 261 h 274"/>
              <a:gd name="T56" fmla="*/ 102 w 165"/>
              <a:gd name="T57" fmla="*/ 266 h 274"/>
              <a:gd name="T58" fmla="*/ 114 w 165"/>
              <a:gd name="T59" fmla="*/ 271 h 274"/>
              <a:gd name="T60" fmla="*/ 128 w 165"/>
              <a:gd name="T61" fmla="*/ 274 h 274"/>
              <a:gd name="T62" fmla="*/ 146 w 165"/>
              <a:gd name="T63" fmla="*/ 273 h 274"/>
              <a:gd name="T64" fmla="*/ 165 w 165"/>
              <a:gd name="T65" fmla="*/ 268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5" h="274">
                <a:moveTo>
                  <a:pt x="165" y="268"/>
                </a:moveTo>
                <a:lnTo>
                  <a:pt x="164" y="259"/>
                </a:lnTo>
                <a:lnTo>
                  <a:pt x="158" y="233"/>
                </a:lnTo>
                <a:lnTo>
                  <a:pt x="148" y="196"/>
                </a:lnTo>
                <a:lnTo>
                  <a:pt x="132" y="152"/>
                </a:lnTo>
                <a:lnTo>
                  <a:pt x="110" y="106"/>
                </a:lnTo>
                <a:lnTo>
                  <a:pt x="81" y="62"/>
                </a:lnTo>
                <a:lnTo>
                  <a:pt x="45" y="25"/>
                </a:lnTo>
                <a:lnTo>
                  <a:pt x="0" y="0"/>
                </a:lnTo>
                <a:lnTo>
                  <a:pt x="2" y="7"/>
                </a:lnTo>
                <a:lnTo>
                  <a:pt x="6" y="26"/>
                </a:lnTo>
                <a:lnTo>
                  <a:pt x="12" y="55"/>
                </a:lnTo>
                <a:lnTo>
                  <a:pt x="17" y="91"/>
                </a:lnTo>
                <a:lnTo>
                  <a:pt x="20" y="131"/>
                </a:lnTo>
                <a:lnTo>
                  <a:pt x="20" y="172"/>
                </a:lnTo>
                <a:lnTo>
                  <a:pt x="17" y="211"/>
                </a:lnTo>
                <a:lnTo>
                  <a:pt x="7" y="244"/>
                </a:lnTo>
                <a:lnTo>
                  <a:pt x="8" y="244"/>
                </a:lnTo>
                <a:lnTo>
                  <a:pt x="11" y="245"/>
                </a:lnTo>
                <a:lnTo>
                  <a:pt x="15" y="248"/>
                </a:lnTo>
                <a:lnTo>
                  <a:pt x="22" y="249"/>
                </a:lnTo>
                <a:lnTo>
                  <a:pt x="32" y="251"/>
                </a:lnTo>
                <a:lnTo>
                  <a:pt x="44" y="251"/>
                </a:lnTo>
                <a:lnTo>
                  <a:pt x="60" y="251"/>
                </a:lnTo>
                <a:lnTo>
                  <a:pt x="79" y="250"/>
                </a:lnTo>
                <a:lnTo>
                  <a:pt x="80" y="251"/>
                </a:lnTo>
                <a:lnTo>
                  <a:pt x="84" y="256"/>
                </a:lnTo>
                <a:lnTo>
                  <a:pt x="91" y="261"/>
                </a:lnTo>
                <a:lnTo>
                  <a:pt x="102" y="266"/>
                </a:lnTo>
                <a:lnTo>
                  <a:pt x="114" y="271"/>
                </a:lnTo>
                <a:lnTo>
                  <a:pt x="128" y="274"/>
                </a:lnTo>
                <a:lnTo>
                  <a:pt x="146" y="273"/>
                </a:lnTo>
                <a:lnTo>
                  <a:pt x="165" y="26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Freeform 42"/>
          <p:cNvSpPr>
            <a:spLocks/>
          </p:cNvSpPr>
          <p:nvPr/>
        </p:nvSpPr>
        <p:spPr bwMode="auto">
          <a:xfrm>
            <a:off x="6955229" y="3414034"/>
            <a:ext cx="282683" cy="334957"/>
          </a:xfrm>
          <a:custGeom>
            <a:avLst/>
            <a:gdLst>
              <a:gd name="T0" fmla="*/ 0 w 289"/>
              <a:gd name="T1" fmla="*/ 367 h 371"/>
              <a:gd name="T2" fmla="*/ 0 w 289"/>
              <a:gd name="T3" fmla="*/ 364 h 371"/>
              <a:gd name="T4" fmla="*/ 3 w 289"/>
              <a:gd name="T5" fmla="*/ 356 h 371"/>
              <a:gd name="T6" fmla="*/ 6 w 289"/>
              <a:gd name="T7" fmla="*/ 344 h 371"/>
              <a:gd name="T8" fmla="*/ 11 w 289"/>
              <a:gd name="T9" fmla="*/ 327 h 371"/>
              <a:gd name="T10" fmla="*/ 18 w 289"/>
              <a:gd name="T11" fmla="*/ 308 h 371"/>
              <a:gd name="T12" fmla="*/ 27 w 289"/>
              <a:gd name="T13" fmla="*/ 285 h 371"/>
              <a:gd name="T14" fmla="*/ 38 w 289"/>
              <a:gd name="T15" fmla="*/ 259 h 371"/>
              <a:gd name="T16" fmla="*/ 53 w 289"/>
              <a:gd name="T17" fmla="*/ 232 h 371"/>
              <a:gd name="T18" fmla="*/ 69 w 289"/>
              <a:gd name="T19" fmla="*/ 202 h 371"/>
              <a:gd name="T20" fmla="*/ 90 w 289"/>
              <a:gd name="T21" fmla="*/ 172 h 371"/>
              <a:gd name="T22" fmla="*/ 113 w 289"/>
              <a:gd name="T23" fmla="*/ 142 h 371"/>
              <a:gd name="T24" fmla="*/ 141 w 289"/>
              <a:gd name="T25" fmla="*/ 112 h 371"/>
              <a:gd name="T26" fmla="*/ 172 w 289"/>
              <a:gd name="T27" fmla="*/ 82 h 371"/>
              <a:gd name="T28" fmla="*/ 206 w 289"/>
              <a:gd name="T29" fmla="*/ 53 h 371"/>
              <a:gd name="T30" fmla="*/ 246 w 289"/>
              <a:gd name="T31" fmla="*/ 25 h 371"/>
              <a:gd name="T32" fmla="*/ 289 w 289"/>
              <a:gd name="T33" fmla="*/ 0 h 371"/>
              <a:gd name="T34" fmla="*/ 286 w 289"/>
              <a:gd name="T35" fmla="*/ 8 h 371"/>
              <a:gd name="T36" fmla="*/ 279 w 289"/>
              <a:gd name="T37" fmla="*/ 32 h 371"/>
              <a:gd name="T38" fmla="*/ 270 w 289"/>
              <a:gd name="T39" fmla="*/ 68 h 371"/>
              <a:gd name="T40" fmla="*/ 259 w 289"/>
              <a:gd name="T41" fmla="*/ 113 h 371"/>
              <a:gd name="T42" fmla="*/ 253 w 289"/>
              <a:gd name="T43" fmla="*/ 164 h 371"/>
              <a:gd name="T44" fmla="*/ 249 w 289"/>
              <a:gd name="T45" fmla="*/ 217 h 371"/>
              <a:gd name="T46" fmla="*/ 253 w 289"/>
              <a:gd name="T47" fmla="*/ 270 h 371"/>
              <a:gd name="T48" fmla="*/ 264 w 289"/>
              <a:gd name="T49" fmla="*/ 320 h 371"/>
              <a:gd name="T50" fmla="*/ 262 w 289"/>
              <a:gd name="T51" fmla="*/ 322 h 371"/>
              <a:gd name="T52" fmla="*/ 255 w 289"/>
              <a:gd name="T53" fmla="*/ 326 h 371"/>
              <a:gd name="T54" fmla="*/ 245 w 289"/>
              <a:gd name="T55" fmla="*/ 332 h 371"/>
              <a:gd name="T56" fmla="*/ 230 w 289"/>
              <a:gd name="T57" fmla="*/ 337 h 371"/>
              <a:gd name="T58" fmla="*/ 213 w 289"/>
              <a:gd name="T59" fmla="*/ 340 h 371"/>
              <a:gd name="T60" fmla="*/ 194 w 289"/>
              <a:gd name="T61" fmla="*/ 340 h 371"/>
              <a:gd name="T62" fmla="*/ 172 w 289"/>
              <a:gd name="T63" fmla="*/ 337 h 371"/>
              <a:gd name="T64" fmla="*/ 150 w 289"/>
              <a:gd name="T65" fmla="*/ 327 h 371"/>
              <a:gd name="T66" fmla="*/ 147 w 289"/>
              <a:gd name="T67" fmla="*/ 330 h 371"/>
              <a:gd name="T68" fmla="*/ 139 w 289"/>
              <a:gd name="T69" fmla="*/ 337 h 371"/>
              <a:gd name="T70" fmla="*/ 124 w 289"/>
              <a:gd name="T71" fmla="*/ 346 h 371"/>
              <a:gd name="T72" fmla="*/ 105 w 289"/>
              <a:gd name="T73" fmla="*/ 355 h 371"/>
              <a:gd name="T74" fmla="*/ 83 w 289"/>
              <a:gd name="T75" fmla="*/ 363 h 371"/>
              <a:gd name="T76" fmla="*/ 58 w 289"/>
              <a:gd name="T77" fmla="*/ 369 h 371"/>
              <a:gd name="T78" fmla="*/ 30 w 289"/>
              <a:gd name="T79" fmla="*/ 371 h 371"/>
              <a:gd name="T80" fmla="*/ 0 w 289"/>
              <a:gd name="T81" fmla="*/ 367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9" h="371">
                <a:moveTo>
                  <a:pt x="0" y="367"/>
                </a:moveTo>
                <a:lnTo>
                  <a:pt x="0" y="364"/>
                </a:lnTo>
                <a:lnTo>
                  <a:pt x="3" y="356"/>
                </a:lnTo>
                <a:lnTo>
                  <a:pt x="6" y="344"/>
                </a:lnTo>
                <a:lnTo>
                  <a:pt x="11" y="327"/>
                </a:lnTo>
                <a:lnTo>
                  <a:pt x="18" y="308"/>
                </a:lnTo>
                <a:lnTo>
                  <a:pt x="27" y="285"/>
                </a:lnTo>
                <a:lnTo>
                  <a:pt x="38" y="259"/>
                </a:lnTo>
                <a:lnTo>
                  <a:pt x="53" y="232"/>
                </a:lnTo>
                <a:lnTo>
                  <a:pt x="69" y="202"/>
                </a:lnTo>
                <a:lnTo>
                  <a:pt x="90" y="172"/>
                </a:lnTo>
                <a:lnTo>
                  <a:pt x="113" y="142"/>
                </a:lnTo>
                <a:lnTo>
                  <a:pt x="141" y="112"/>
                </a:lnTo>
                <a:lnTo>
                  <a:pt x="172" y="82"/>
                </a:lnTo>
                <a:lnTo>
                  <a:pt x="206" y="53"/>
                </a:lnTo>
                <a:lnTo>
                  <a:pt x="246" y="25"/>
                </a:lnTo>
                <a:lnTo>
                  <a:pt x="289" y="0"/>
                </a:lnTo>
                <a:lnTo>
                  <a:pt x="286" y="8"/>
                </a:lnTo>
                <a:lnTo>
                  <a:pt x="279" y="32"/>
                </a:lnTo>
                <a:lnTo>
                  <a:pt x="270" y="68"/>
                </a:lnTo>
                <a:lnTo>
                  <a:pt x="259" y="113"/>
                </a:lnTo>
                <a:lnTo>
                  <a:pt x="253" y="164"/>
                </a:lnTo>
                <a:lnTo>
                  <a:pt x="249" y="217"/>
                </a:lnTo>
                <a:lnTo>
                  <a:pt x="253" y="270"/>
                </a:lnTo>
                <a:lnTo>
                  <a:pt x="264" y="320"/>
                </a:lnTo>
                <a:lnTo>
                  <a:pt x="262" y="322"/>
                </a:lnTo>
                <a:lnTo>
                  <a:pt x="255" y="326"/>
                </a:lnTo>
                <a:lnTo>
                  <a:pt x="245" y="332"/>
                </a:lnTo>
                <a:lnTo>
                  <a:pt x="230" y="337"/>
                </a:lnTo>
                <a:lnTo>
                  <a:pt x="213" y="340"/>
                </a:lnTo>
                <a:lnTo>
                  <a:pt x="194" y="340"/>
                </a:lnTo>
                <a:lnTo>
                  <a:pt x="172" y="337"/>
                </a:lnTo>
                <a:lnTo>
                  <a:pt x="150" y="327"/>
                </a:lnTo>
                <a:lnTo>
                  <a:pt x="147" y="330"/>
                </a:lnTo>
                <a:lnTo>
                  <a:pt x="139" y="337"/>
                </a:lnTo>
                <a:lnTo>
                  <a:pt x="124" y="346"/>
                </a:lnTo>
                <a:lnTo>
                  <a:pt x="105" y="355"/>
                </a:lnTo>
                <a:lnTo>
                  <a:pt x="83" y="363"/>
                </a:lnTo>
                <a:lnTo>
                  <a:pt x="58" y="369"/>
                </a:lnTo>
                <a:lnTo>
                  <a:pt x="30" y="371"/>
                </a:lnTo>
                <a:lnTo>
                  <a:pt x="0" y="36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Freeform 43"/>
          <p:cNvSpPr>
            <a:spLocks/>
          </p:cNvSpPr>
          <p:nvPr/>
        </p:nvSpPr>
        <p:spPr bwMode="auto">
          <a:xfrm>
            <a:off x="6472497" y="3135806"/>
            <a:ext cx="217902" cy="302542"/>
          </a:xfrm>
          <a:custGeom>
            <a:avLst/>
            <a:gdLst>
              <a:gd name="T0" fmla="*/ 0 w 222"/>
              <a:gd name="T1" fmla="*/ 333 h 334"/>
              <a:gd name="T2" fmla="*/ 0 w 222"/>
              <a:gd name="T3" fmla="*/ 331 h 334"/>
              <a:gd name="T4" fmla="*/ 2 w 222"/>
              <a:gd name="T5" fmla="*/ 324 h 334"/>
              <a:gd name="T6" fmla="*/ 5 w 222"/>
              <a:gd name="T7" fmla="*/ 313 h 334"/>
              <a:gd name="T8" fmla="*/ 9 w 222"/>
              <a:gd name="T9" fmla="*/ 298 h 334"/>
              <a:gd name="T10" fmla="*/ 15 w 222"/>
              <a:gd name="T11" fmla="*/ 281 h 334"/>
              <a:gd name="T12" fmla="*/ 23 w 222"/>
              <a:gd name="T13" fmla="*/ 260 h 334"/>
              <a:gd name="T14" fmla="*/ 32 w 222"/>
              <a:gd name="T15" fmla="*/ 238 h 334"/>
              <a:gd name="T16" fmla="*/ 44 w 222"/>
              <a:gd name="T17" fmla="*/ 213 h 334"/>
              <a:gd name="T18" fmla="*/ 56 w 222"/>
              <a:gd name="T19" fmla="*/ 188 h 334"/>
              <a:gd name="T20" fmla="*/ 73 w 222"/>
              <a:gd name="T21" fmla="*/ 160 h 334"/>
              <a:gd name="T22" fmla="*/ 91 w 222"/>
              <a:gd name="T23" fmla="*/ 132 h 334"/>
              <a:gd name="T24" fmla="*/ 112 w 222"/>
              <a:gd name="T25" fmla="*/ 105 h 334"/>
              <a:gd name="T26" fmla="*/ 135 w 222"/>
              <a:gd name="T27" fmla="*/ 77 h 334"/>
              <a:gd name="T28" fmla="*/ 161 w 222"/>
              <a:gd name="T29" fmla="*/ 51 h 334"/>
              <a:gd name="T30" fmla="*/ 190 w 222"/>
              <a:gd name="T31" fmla="*/ 24 h 334"/>
              <a:gd name="T32" fmla="*/ 222 w 222"/>
              <a:gd name="T33" fmla="*/ 0 h 334"/>
              <a:gd name="T34" fmla="*/ 220 w 222"/>
              <a:gd name="T35" fmla="*/ 8 h 334"/>
              <a:gd name="T36" fmla="*/ 213 w 222"/>
              <a:gd name="T37" fmla="*/ 29 h 334"/>
              <a:gd name="T38" fmla="*/ 204 w 222"/>
              <a:gd name="T39" fmla="*/ 61 h 334"/>
              <a:gd name="T40" fmla="*/ 196 w 222"/>
              <a:gd name="T41" fmla="*/ 101 h 334"/>
              <a:gd name="T42" fmla="*/ 189 w 222"/>
              <a:gd name="T43" fmla="*/ 149 h 334"/>
              <a:gd name="T44" fmla="*/ 188 w 222"/>
              <a:gd name="T45" fmla="*/ 198 h 334"/>
              <a:gd name="T46" fmla="*/ 191 w 222"/>
              <a:gd name="T47" fmla="*/ 248 h 334"/>
              <a:gd name="T48" fmla="*/ 204 w 222"/>
              <a:gd name="T49" fmla="*/ 296 h 334"/>
              <a:gd name="T50" fmla="*/ 202 w 222"/>
              <a:gd name="T51" fmla="*/ 297 h 334"/>
              <a:gd name="T52" fmla="*/ 194 w 222"/>
              <a:gd name="T53" fmla="*/ 300 h 334"/>
              <a:gd name="T54" fmla="*/ 182 w 222"/>
              <a:gd name="T55" fmla="*/ 303 h 334"/>
              <a:gd name="T56" fmla="*/ 168 w 222"/>
              <a:gd name="T57" fmla="*/ 306 h 334"/>
              <a:gd name="T58" fmla="*/ 153 w 222"/>
              <a:gd name="T59" fmla="*/ 310 h 334"/>
              <a:gd name="T60" fmla="*/ 138 w 222"/>
              <a:gd name="T61" fmla="*/ 313 h 334"/>
              <a:gd name="T62" fmla="*/ 123 w 222"/>
              <a:gd name="T63" fmla="*/ 315 h 334"/>
              <a:gd name="T64" fmla="*/ 111 w 222"/>
              <a:gd name="T65" fmla="*/ 313 h 334"/>
              <a:gd name="T66" fmla="*/ 100 w 222"/>
              <a:gd name="T67" fmla="*/ 312 h 334"/>
              <a:gd name="T68" fmla="*/ 91 w 222"/>
              <a:gd name="T69" fmla="*/ 312 h 334"/>
              <a:gd name="T70" fmla="*/ 84 w 222"/>
              <a:gd name="T71" fmla="*/ 313 h 334"/>
              <a:gd name="T72" fmla="*/ 77 w 222"/>
              <a:gd name="T73" fmla="*/ 315 h 334"/>
              <a:gd name="T74" fmla="*/ 73 w 222"/>
              <a:gd name="T75" fmla="*/ 317 h 334"/>
              <a:gd name="T76" fmla="*/ 69 w 222"/>
              <a:gd name="T77" fmla="*/ 318 h 334"/>
              <a:gd name="T78" fmla="*/ 68 w 222"/>
              <a:gd name="T79" fmla="*/ 320 h 334"/>
              <a:gd name="T80" fmla="*/ 67 w 222"/>
              <a:gd name="T81" fmla="*/ 320 h 334"/>
              <a:gd name="T82" fmla="*/ 66 w 222"/>
              <a:gd name="T83" fmla="*/ 321 h 334"/>
              <a:gd name="T84" fmla="*/ 62 w 222"/>
              <a:gd name="T85" fmla="*/ 323 h 334"/>
              <a:gd name="T86" fmla="*/ 56 w 222"/>
              <a:gd name="T87" fmla="*/ 326 h 334"/>
              <a:gd name="T88" fmla="*/ 48 w 222"/>
              <a:gd name="T89" fmla="*/ 328 h 334"/>
              <a:gd name="T90" fmla="*/ 39 w 222"/>
              <a:gd name="T91" fmla="*/ 331 h 334"/>
              <a:gd name="T92" fmla="*/ 28 w 222"/>
              <a:gd name="T93" fmla="*/ 333 h 334"/>
              <a:gd name="T94" fmla="*/ 15 w 222"/>
              <a:gd name="T95" fmla="*/ 334 h 334"/>
              <a:gd name="T96" fmla="*/ 0 w 222"/>
              <a:gd name="T97" fmla="*/ 33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2" h="334">
                <a:moveTo>
                  <a:pt x="0" y="333"/>
                </a:moveTo>
                <a:lnTo>
                  <a:pt x="0" y="331"/>
                </a:lnTo>
                <a:lnTo>
                  <a:pt x="2" y="324"/>
                </a:lnTo>
                <a:lnTo>
                  <a:pt x="5" y="313"/>
                </a:lnTo>
                <a:lnTo>
                  <a:pt x="9" y="298"/>
                </a:lnTo>
                <a:lnTo>
                  <a:pt x="15" y="281"/>
                </a:lnTo>
                <a:lnTo>
                  <a:pt x="23" y="260"/>
                </a:lnTo>
                <a:lnTo>
                  <a:pt x="32" y="238"/>
                </a:lnTo>
                <a:lnTo>
                  <a:pt x="44" y="213"/>
                </a:lnTo>
                <a:lnTo>
                  <a:pt x="56" y="188"/>
                </a:lnTo>
                <a:lnTo>
                  <a:pt x="73" y="160"/>
                </a:lnTo>
                <a:lnTo>
                  <a:pt x="91" y="132"/>
                </a:lnTo>
                <a:lnTo>
                  <a:pt x="112" y="105"/>
                </a:lnTo>
                <a:lnTo>
                  <a:pt x="135" y="77"/>
                </a:lnTo>
                <a:lnTo>
                  <a:pt x="161" y="51"/>
                </a:lnTo>
                <a:lnTo>
                  <a:pt x="190" y="24"/>
                </a:lnTo>
                <a:lnTo>
                  <a:pt x="222" y="0"/>
                </a:lnTo>
                <a:lnTo>
                  <a:pt x="220" y="8"/>
                </a:lnTo>
                <a:lnTo>
                  <a:pt x="213" y="29"/>
                </a:lnTo>
                <a:lnTo>
                  <a:pt x="204" y="61"/>
                </a:lnTo>
                <a:lnTo>
                  <a:pt x="196" y="101"/>
                </a:lnTo>
                <a:lnTo>
                  <a:pt x="189" y="149"/>
                </a:lnTo>
                <a:lnTo>
                  <a:pt x="188" y="198"/>
                </a:lnTo>
                <a:lnTo>
                  <a:pt x="191" y="248"/>
                </a:lnTo>
                <a:lnTo>
                  <a:pt x="204" y="296"/>
                </a:lnTo>
                <a:lnTo>
                  <a:pt x="202" y="297"/>
                </a:lnTo>
                <a:lnTo>
                  <a:pt x="194" y="300"/>
                </a:lnTo>
                <a:lnTo>
                  <a:pt x="182" y="303"/>
                </a:lnTo>
                <a:lnTo>
                  <a:pt x="168" y="306"/>
                </a:lnTo>
                <a:lnTo>
                  <a:pt x="153" y="310"/>
                </a:lnTo>
                <a:lnTo>
                  <a:pt x="138" y="313"/>
                </a:lnTo>
                <a:lnTo>
                  <a:pt x="123" y="315"/>
                </a:lnTo>
                <a:lnTo>
                  <a:pt x="111" y="313"/>
                </a:lnTo>
                <a:lnTo>
                  <a:pt x="100" y="312"/>
                </a:lnTo>
                <a:lnTo>
                  <a:pt x="91" y="312"/>
                </a:lnTo>
                <a:lnTo>
                  <a:pt x="84" y="313"/>
                </a:lnTo>
                <a:lnTo>
                  <a:pt x="77" y="315"/>
                </a:lnTo>
                <a:lnTo>
                  <a:pt x="73" y="317"/>
                </a:lnTo>
                <a:lnTo>
                  <a:pt x="69" y="318"/>
                </a:lnTo>
                <a:lnTo>
                  <a:pt x="68" y="320"/>
                </a:lnTo>
                <a:lnTo>
                  <a:pt x="67" y="320"/>
                </a:lnTo>
                <a:lnTo>
                  <a:pt x="66" y="321"/>
                </a:lnTo>
                <a:lnTo>
                  <a:pt x="62" y="323"/>
                </a:lnTo>
                <a:lnTo>
                  <a:pt x="56" y="326"/>
                </a:lnTo>
                <a:lnTo>
                  <a:pt x="48" y="328"/>
                </a:lnTo>
                <a:lnTo>
                  <a:pt x="39" y="331"/>
                </a:lnTo>
                <a:lnTo>
                  <a:pt x="28" y="333"/>
                </a:lnTo>
                <a:lnTo>
                  <a:pt x="15" y="334"/>
                </a:lnTo>
                <a:lnTo>
                  <a:pt x="0" y="3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Freeform 46"/>
          <p:cNvSpPr>
            <a:spLocks/>
          </p:cNvSpPr>
          <p:nvPr/>
        </p:nvSpPr>
        <p:spPr bwMode="auto">
          <a:xfrm rot="20971021">
            <a:off x="7445291" y="2605283"/>
            <a:ext cx="263052" cy="289937"/>
          </a:xfrm>
          <a:custGeom>
            <a:avLst/>
            <a:gdLst>
              <a:gd name="T0" fmla="*/ 0 w 267"/>
              <a:gd name="T1" fmla="*/ 309 h 322"/>
              <a:gd name="T2" fmla="*/ 0 w 267"/>
              <a:gd name="T3" fmla="*/ 307 h 322"/>
              <a:gd name="T4" fmla="*/ 1 w 267"/>
              <a:gd name="T5" fmla="*/ 299 h 322"/>
              <a:gd name="T6" fmla="*/ 4 w 267"/>
              <a:gd name="T7" fmla="*/ 287 h 322"/>
              <a:gd name="T8" fmla="*/ 8 w 267"/>
              <a:gd name="T9" fmla="*/ 273 h 322"/>
              <a:gd name="T10" fmla="*/ 13 w 267"/>
              <a:gd name="T11" fmla="*/ 254 h 322"/>
              <a:gd name="T12" fmla="*/ 21 w 267"/>
              <a:gd name="T13" fmla="*/ 233 h 322"/>
              <a:gd name="T14" fmla="*/ 30 w 267"/>
              <a:gd name="T15" fmla="*/ 210 h 322"/>
              <a:gd name="T16" fmla="*/ 43 w 267"/>
              <a:gd name="T17" fmla="*/ 185 h 322"/>
              <a:gd name="T18" fmla="*/ 57 w 267"/>
              <a:gd name="T19" fmla="*/ 160 h 322"/>
              <a:gd name="T20" fmla="*/ 75 w 267"/>
              <a:gd name="T21" fmla="*/ 134 h 322"/>
              <a:gd name="T22" fmla="*/ 97 w 267"/>
              <a:gd name="T23" fmla="*/ 108 h 322"/>
              <a:gd name="T24" fmla="*/ 121 w 267"/>
              <a:gd name="T25" fmla="*/ 82 h 322"/>
              <a:gd name="T26" fmla="*/ 151 w 267"/>
              <a:gd name="T27" fmla="*/ 59 h 322"/>
              <a:gd name="T28" fmla="*/ 183 w 267"/>
              <a:gd name="T29" fmla="*/ 37 h 322"/>
              <a:gd name="T30" fmla="*/ 221 w 267"/>
              <a:gd name="T31" fmla="*/ 18 h 322"/>
              <a:gd name="T32" fmla="*/ 264 w 267"/>
              <a:gd name="T33" fmla="*/ 0 h 322"/>
              <a:gd name="T34" fmla="*/ 262 w 267"/>
              <a:gd name="T35" fmla="*/ 9 h 322"/>
              <a:gd name="T36" fmla="*/ 256 w 267"/>
              <a:gd name="T37" fmla="*/ 30 h 322"/>
              <a:gd name="T38" fmla="*/ 250 w 267"/>
              <a:gd name="T39" fmla="*/ 64 h 322"/>
              <a:gd name="T40" fmla="*/ 244 w 267"/>
              <a:gd name="T41" fmla="*/ 107 h 322"/>
              <a:gd name="T42" fmla="*/ 241 w 267"/>
              <a:gd name="T43" fmla="*/ 155 h 322"/>
              <a:gd name="T44" fmla="*/ 242 w 267"/>
              <a:gd name="T45" fmla="*/ 207 h 322"/>
              <a:gd name="T46" fmla="*/ 251 w 267"/>
              <a:gd name="T47" fmla="*/ 260 h 322"/>
              <a:gd name="T48" fmla="*/ 267 w 267"/>
              <a:gd name="T49" fmla="*/ 312 h 322"/>
              <a:gd name="T50" fmla="*/ 265 w 267"/>
              <a:gd name="T51" fmla="*/ 313 h 322"/>
              <a:gd name="T52" fmla="*/ 258 w 267"/>
              <a:gd name="T53" fmla="*/ 316 h 322"/>
              <a:gd name="T54" fmla="*/ 248 w 267"/>
              <a:gd name="T55" fmla="*/ 320 h 322"/>
              <a:gd name="T56" fmla="*/ 234 w 267"/>
              <a:gd name="T57" fmla="*/ 322 h 322"/>
              <a:gd name="T58" fmla="*/ 217 w 267"/>
              <a:gd name="T59" fmla="*/ 322 h 322"/>
              <a:gd name="T60" fmla="*/ 197 w 267"/>
              <a:gd name="T61" fmla="*/ 320 h 322"/>
              <a:gd name="T62" fmla="*/ 175 w 267"/>
              <a:gd name="T63" fmla="*/ 312 h 322"/>
              <a:gd name="T64" fmla="*/ 151 w 267"/>
              <a:gd name="T65" fmla="*/ 299 h 322"/>
              <a:gd name="T66" fmla="*/ 148 w 267"/>
              <a:gd name="T67" fmla="*/ 301 h 322"/>
              <a:gd name="T68" fmla="*/ 140 w 267"/>
              <a:gd name="T69" fmla="*/ 306 h 322"/>
              <a:gd name="T70" fmla="*/ 126 w 267"/>
              <a:gd name="T71" fmla="*/ 312 h 322"/>
              <a:gd name="T72" fmla="*/ 107 w 267"/>
              <a:gd name="T73" fmla="*/ 317 h 322"/>
              <a:gd name="T74" fmla="*/ 85 w 267"/>
              <a:gd name="T75" fmla="*/ 321 h 322"/>
              <a:gd name="T76" fmla="*/ 60 w 267"/>
              <a:gd name="T77" fmla="*/ 322 h 322"/>
              <a:gd name="T78" fmla="*/ 31 w 267"/>
              <a:gd name="T79" fmla="*/ 319 h 322"/>
              <a:gd name="T80" fmla="*/ 0 w 267"/>
              <a:gd name="T81" fmla="*/ 309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67" h="322">
                <a:moveTo>
                  <a:pt x="0" y="309"/>
                </a:moveTo>
                <a:lnTo>
                  <a:pt x="0" y="307"/>
                </a:lnTo>
                <a:lnTo>
                  <a:pt x="1" y="299"/>
                </a:lnTo>
                <a:lnTo>
                  <a:pt x="4" y="287"/>
                </a:lnTo>
                <a:lnTo>
                  <a:pt x="8" y="273"/>
                </a:lnTo>
                <a:lnTo>
                  <a:pt x="13" y="254"/>
                </a:lnTo>
                <a:lnTo>
                  <a:pt x="21" y="233"/>
                </a:lnTo>
                <a:lnTo>
                  <a:pt x="30" y="210"/>
                </a:lnTo>
                <a:lnTo>
                  <a:pt x="43" y="185"/>
                </a:lnTo>
                <a:lnTo>
                  <a:pt x="57" y="160"/>
                </a:lnTo>
                <a:lnTo>
                  <a:pt x="75" y="134"/>
                </a:lnTo>
                <a:lnTo>
                  <a:pt x="97" y="108"/>
                </a:lnTo>
                <a:lnTo>
                  <a:pt x="121" y="82"/>
                </a:lnTo>
                <a:lnTo>
                  <a:pt x="151" y="59"/>
                </a:lnTo>
                <a:lnTo>
                  <a:pt x="183" y="37"/>
                </a:lnTo>
                <a:lnTo>
                  <a:pt x="221" y="18"/>
                </a:lnTo>
                <a:lnTo>
                  <a:pt x="264" y="0"/>
                </a:lnTo>
                <a:lnTo>
                  <a:pt x="262" y="9"/>
                </a:lnTo>
                <a:lnTo>
                  <a:pt x="256" y="30"/>
                </a:lnTo>
                <a:lnTo>
                  <a:pt x="250" y="64"/>
                </a:lnTo>
                <a:lnTo>
                  <a:pt x="244" y="107"/>
                </a:lnTo>
                <a:lnTo>
                  <a:pt x="241" y="155"/>
                </a:lnTo>
                <a:lnTo>
                  <a:pt x="242" y="207"/>
                </a:lnTo>
                <a:lnTo>
                  <a:pt x="251" y="260"/>
                </a:lnTo>
                <a:lnTo>
                  <a:pt x="267" y="312"/>
                </a:lnTo>
                <a:lnTo>
                  <a:pt x="265" y="313"/>
                </a:lnTo>
                <a:lnTo>
                  <a:pt x="258" y="316"/>
                </a:lnTo>
                <a:lnTo>
                  <a:pt x="248" y="320"/>
                </a:lnTo>
                <a:lnTo>
                  <a:pt x="234" y="322"/>
                </a:lnTo>
                <a:lnTo>
                  <a:pt x="217" y="322"/>
                </a:lnTo>
                <a:lnTo>
                  <a:pt x="197" y="320"/>
                </a:lnTo>
                <a:lnTo>
                  <a:pt x="175" y="312"/>
                </a:lnTo>
                <a:lnTo>
                  <a:pt x="151" y="299"/>
                </a:lnTo>
                <a:lnTo>
                  <a:pt x="148" y="301"/>
                </a:lnTo>
                <a:lnTo>
                  <a:pt x="140" y="306"/>
                </a:lnTo>
                <a:lnTo>
                  <a:pt x="126" y="312"/>
                </a:lnTo>
                <a:lnTo>
                  <a:pt x="107" y="317"/>
                </a:lnTo>
                <a:lnTo>
                  <a:pt x="85" y="321"/>
                </a:lnTo>
                <a:lnTo>
                  <a:pt x="60" y="322"/>
                </a:lnTo>
                <a:lnTo>
                  <a:pt x="31" y="319"/>
                </a:lnTo>
                <a:lnTo>
                  <a:pt x="0" y="3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794323" y="2930341"/>
            <a:ext cx="1130844" cy="424408"/>
            <a:chOff x="1108075" y="4344988"/>
            <a:chExt cx="2182813" cy="985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2105025" y="4803775"/>
              <a:ext cx="134938" cy="176212"/>
            </a:xfrm>
            <a:custGeom>
              <a:avLst/>
              <a:gdLst>
                <a:gd name="T0" fmla="*/ 0 w 169"/>
                <a:gd name="T1" fmla="*/ 163 h 222"/>
                <a:gd name="T2" fmla="*/ 0 w 169"/>
                <a:gd name="T3" fmla="*/ 160 h 222"/>
                <a:gd name="T4" fmla="*/ 4 w 169"/>
                <a:gd name="T5" fmla="*/ 154 h 222"/>
                <a:gd name="T6" fmla="*/ 10 w 169"/>
                <a:gd name="T7" fmla="*/ 142 h 222"/>
                <a:gd name="T8" fmla="*/ 17 w 169"/>
                <a:gd name="T9" fmla="*/ 133 h 222"/>
                <a:gd name="T10" fmla="*/ 21 w 169"/>
                <a:gd name="T11" fmla="*/ 125 h 222"/>
                <a:gd name="T12" fmla="*/ 25 w 169"/>
                <a:gd name="T13" fmla="*/ 120 h 222"/>
                <a:gd name="T14" fmla="*/ 31 w 169"/>
                <a:gd name="T15" fmla="*/ 112 h 222"/>
                <a:gd name="T16" fmla="*/ 36 w 169"/>
                <a:gd name="T17" fmla="*/ 106 h 222"/>
                <a:gd name="T18" fmla="*/ 40 w 169"/>
                <a:gd name="T19" fmla="*/ 99 h 222"/>
                <a:gd name="T20" fmla="*/ 46 w 169"/>
                <a:gd name="T21" fmla="*/ 91 h 222"/>
                <a:gd name="T22" fmla="*/ 52 w 169"/>
                <a:gd name="T23" fmla="*/ 84 h 222"/>
                <a:gd name="T24" fmla="*/ 57 w 169"/>
                <a:gd name="T25" fmla="*/ 78 h 222"/>
                <a:gd name="T26" fmla="*/ 63 w 169"/>
                <a:gd name="T27" fmla="*/ 68 h 222"/>
                <a:gd name="T28" fmla="*/ 67 w 169"/>
                <a:gd name="T29" fmla="*/ 61 h 222"/>
                <a:gd name="T30" fmla="*/ 73 w 169"/>
                <a:gd name="T31" fmla="*/ 53 h 222"/>
                <a:gd name="T32" fmla="*/ 78 w 169"/>
                <a:gd name="T33" fmla="*/ 47 h 222"/>
                <a:gd name="T34" fmla="*/ 84 w 169"/>
                <a:gd name="T35" fmla="*/ 40 h 222"/>
                <a:gd name="T36" fmla="*/ 88 w 169"/>
                <a:gd name="T37" fmla="*/ 34 h 222"/>
                <a:gd name="T38" fmla="*/ 92 w 169"/>
                <a:gd name="T39" fmla="*/ 27 h 222"/>
                <a:gd name="T40" fmla="*/ 97 w 169"/>
                <a:gd name="T41" fmla="*/ 23 h 222"/>
                <a:gd name="T42" fmla="*/ 105 w 169"/>
                <a:gd name="T43" fmla="*/ 11 h 222"/>
                <a:gd name="T44" fmla="*/ 111 w 169"/>
                <a:gd name="T45" fmla="*/ 6 h 222"/>
                <a:gd name="T46" fmla="*/ 114 w 169"/>
                <a:gd name="T47" fmla="*/ 0 h 222"/>
                <a:gd name="T48" fmla="*/ 116 w 169"/>
                <a:gd name="T49" fmla="*/ 0 h 222"/>
                <a:gd name="T50" fmla="*/ 169 w 169"/>
                <a:gd name="T51" fmla="*/ 36 h 222"/>
                <a:gd name="T52" fmla="*/ 112 w 169"/>
                <a:gd name="T53" fmla="*/ 222 h 222"/>
                <a:gd name="T54" fmla="*/ 0 w 169"/>
                <a:gd name="T55" fmla="*/ 163 h 222"/>
                <a:gd name="T56" fmla="*/ 0 w 169"/>
                <a:gd name="T57" fmla="*/ 16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9" h="222">
                  <a:moveTo>
                    <a:pt x="0" y="163"/>
                  </a:moveTo>
                  <a:lnTo>
                    <a:pt x="0" y="160"/>
                  </a:lnTo>
                  <a:lnTo>
                    <a:pt x="4" y="154"/>
                  </a:lnTo>
                  <a:lnTo>
                    <a:pt x="10" y="142"/>
                  </a:lnTo>
                  <a:lnTo>
                    <a:pt x="17" y="133"/>
                  </a:lnTo>
                  <a:lnTo>
                    <a:pt x="21" y="125"/>
                  </a:lnTo>
                  <a:lnTo>
                    <a:pt x="25" y="120"/>
                  </a:lnTo>
                  <a:lnTo>
                    <a:pt x="31" y="112"/>
                  </a:lnTo>
                  <a:lnTo>
                    <a:pt x="36" y="106"/>
                  </a:lnTo>
                  <a:lnTo>
                    <a:pt x="40" y="99"/>
                  </a:lnTo>
                  <a:lnTo>
                    <a:pt x="46" y="91"/>
                  </a:lnTo>
                  <a:lnTo>
                    <a:pt x="52" y="84"/>
                  </a:lnTo>
                  <a:lnTo>
                    <a:pt x="57" y="78"/>
                  </a:lnTo>
                  <a:lnTo>
                    <a:pt x="63" y="68"/>
                  </a:lnTo>
                  <a:lnTo>
                    <a:pt x="67" y="61"/>
                  </a:lnTo>
                  <a:lnTo>
                    <a:pt x="73" y="53"/>
                  </a:lnTo>
                  <a:lnTo>
                    <a:pt x="78" y="47"/>
                  </a:lnTo>
                  <a:lnTo>
                    <a:pt x="84" y="40"/>
                  </a:lnTo>
                  <a:lnTo>
                    <a:pt x="88" y="34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05" y="11"/>
                  </a:lnTo>
                  <a:lnTo>
                    <a:pt x="111" y="6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69" y="36"/>
                  </a:lnTo>
                  <a:lnTo>
                    <a:pt x="112" y="222"/>
                  </a:lnTo>
                  <a:lnTo>
                    <a:pt x="0" y="163"/>
                  </a:lnTo>
                  <a:lnTo>
                    <a:pt x="0" y="163"/>
                  </a:lnTo>
                  <a:close/>
                </a:path>
              </a:pathLst>
            </a:custGeom>
            <a:solidFill>
              <a:srgbClr val="F59E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7"/>
            <p:cNvSpPr>
              <a:spLocks/>
            </p:cNvSpPr>
            <p:nvPr/>
          </p:nvSpPr>
          <p:spPr bwMode="auto">
            <a:xfrm>
              <a:off x="2636838" y="4470400"/>
              <a:ext cx="595313" cy="850900"/>
            </a:xfrm>
            <a:custGeom>
              <a:avLst/>
              <a:gdLst>
                <a:gd name="T0" fmla="*/ 0 w 751"/>
                <a:gd name="T1" fmla="*/ 1022 h 1072"/>
                <a:gd name="T2" fmla="*/ 2 w 751"/>
                <a:gd name="T3" fmla="*/ 1013 h 1072"/>
                <a:gd name="T4" fmla="*/ 4 w 751"/>
                <a:gd name="T5" fmla="*/ 1001 h 1072"/>
                <a:gd name="T6" fmla="*/ 8 w 751"/>
                <a:gd name="T7" fmla="*/ 988 h 1072"/>
                <a:gd name="T8" fmla="*/ 12 w 751"/>
                <a:gd name="T9" fmla="*/ 973 h 1072"/>
                <a:gd name="T10" fmla="*/ 18 w 751"/>
                <a:gd name="T11" fmla="*/ 956 h 1072"/>
                <a:gd name="T12" fmla="*/ 25 w 751"/>
                <a:gd name="T13" fmla="*/ 937 h 1072"/>
                <a:gd name="T14" fmla="*/ 31 w 751"/>
                <a:gd name="T15" fmla="*/ 914 h 1072"/>
                <a:gd name="T16" fmla="*/ 37 w 751"/>
                <a:gd name="T17" fmla="*/ 891 h 1072"/>
                <a:gd name="T18" fmla="*/ 44 w 751"/>
                <a:gd name="T19" fmla="*/ 866 h 1072"/>
                <a:gd name="T20" fmla="*/ 52 w 751"/>
                <a:gd name="T21" fmla="*/ 844 h 1072"/>
                <a:gd name="T22" fmla="*/ 59 w 751"/>
                <a:gd name="T23" fmla="*/ 817 h 1072"/>
                <a:gd name="T24" fmla="*/ 69 w 751"/>
                <a:gd name="T25" fmla="*/ 789 h 1072"/>
                <a:gd name="T26" fmla="*/ 76 w 751"/>
                <a:gd name="T27" fmla="*/ 762 h 1072"/>
                <a:gd name="T28" fmla="*/ 84 w 751"/>
                <a:gd name="T29" fmla="*/ 735 h 1072"/>
                <a:gd name="T30" fmla="*/ 94 w 751"/>
                <a:gd name="T31" fmla="*/ 707 h 1072"/>
                <a:gd name="T32" fmla="*/ 101 w 751"/>
                <a:gd name="T33" fmla="*/ 678 h 1072"/>
                <a:gd name="T34" fmla="*/ 109 w 751"/>
                <a:gd name="T35" fmla="*/ 650 h 1072"/>
                <a:gd name="T36" fmla="*/ 118 w 751"/>
                <a:gd name="T37" fmla="*/ 623 h 1072"/>
                <a:gd name="T38" fmla="*/ 126 w 751"/>
                <a:gd name="T39" fmla="*/ 599 h 1072"/>
                <a:gd name="T40" fmla="*/ 132 w 751"/>
                <a:gd name="T41" fmla="*/ 572 h 1072"/>
                <a:gd name="T42" fmla="*/ 139 w 751"/>
                <a:gd name="T43" fmla="*/ 549 h 1072"/>
                <a:gd name="T44" fmla="*/ 147 w 751"/>
                <a:gd name="T45" fmla="*/ 526 h 1072"/>
                <a:gd name="T46" fmla="*/ 153 w 751"/>
                <a:gd name="T47" fmla="*/ 505 h 1072"/>
                <a:gd name="T48" fmla="*/ 158 w 751"/>
                <a:gd name="T49" fmla="*/ 486 h 1072"/>
                <a:gd name="T50" fmla="*/ 164 w 751"/>
                <a:gd name="T51" fmla="*/ 469 h 1072"/>
                <a:gd name="T52" fmla="*/ 168 w 751"/>
                <a:gd name="T53" fmla="*/ 454 h 1072"/>
                <a:gd name="T54" fmla="*/ 173 w 751"/>
                <a:gd name="T55" fmla="*/ 439 h 1072"/>
                <a:gd name="T56" fmla="*/ 179 w 751"/>
                <a:gd name="T57" fmla="*/ 426 h 1072"/>
                <a:gd name="T58" fmla="*/ 25 w 751"/>
                <a:gd name="T59" fmla="*/ 173 h 1072"/>
                <a:gd name="T60" fmla="*/ 229 w 751"/>
                <a:gd name="T61" fmla="*/ 262 h 1072"/>
                <a:gd name="T62" fmla="*/ 430 w 751"/>
                <a:gd name="T63" fmla="*/ 17 h 1072"/>
                <a:gd name="T64" fmla="*/ 622 w 751"/>
                <a:gd name="T65" fmla="*/ 135 h 1072"/>
                <a:gd name="T66" fmla="*/ 751 w 751"/>
                <a:gd name="T67" fmla="*/ 276 h 1072"/>
                <a:gd name="T68" fmla="*/ 491 w 751"/>
                <a:gd name="T69" fmla="*/ 456 h 1072"/>
                <a:gd name="T70" fmla="*/ 107 w 751"/>
                <a:gd name="T71" fmla="*/ 1072 h 1072"/>
                <a:gd name="T72" fmla="*/ 0 w 751"/>
                <a:gd name="T73" fmla="*/ 1026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1" h="1072">
                  <a:moveTo>
                    <a:pt x="0" y="1026"/>
                  </a:moveTo>
                  <a:lnTo>
                    <a:pt x="0" y="1022"/>
                  </a:lnTo>
                  <a:lnTo>
                    <a:pt x="2" y="1017"/>
                  </a:lnTo>
                  <a:lnTo>
                    <a:pt x="2" y="1013"/>
                  </a:lnTo>
                  <a:lnTo>
                    <a:pt x="4" y="1007"/>
                  </a:lnTo>
                  <a:lnTo>
                    <a:pt x="4" y="1001"/>
                  </a:lnTo>
                  <a:lnTo>
                    <a:pt x="8" y="996"/>
                  </a:lnTo>
                  <a:lnTo>
                    <a:pt x="8" y="988"/>
                  </a:lnTo>
                  <a:lnTo>
                    <a:pt x="10" y="980"/>
                  </a:lnTo>
                  <a:lnTo>
                    <a:pt x="12" y="973"/>
                  </a:lnTo>
                  <a:lnTo>
                    <a:pt x="16" y="965"/>
                  </a:lnTo>
                  <a:lnTo>
                    <a:pt x="18" y="956"/>
                  </a:lnTo>
                  <a:lnTo>
                    <a:pt x="21" y="946"/>
                  </a:lnTo>
                  <a:lnTo>
                    <a:pt x="25" y="937"/>
                  </a:lnTo>
                  <a:lnTo>
                    <a:pt x="29" y="927"/>
                  </a:lnTo>
                  <a:lnTo>
                    <a:pt x="31" y="914"/>
                  </a:lnTo>
                  <a:lnTo>
                    <a:pt x="35" y="904"/>
                  </a:lnTo>
                  <a:lnTo>
                    <a:pt x="37" y="891"/>
                  </a:lnTo>
                  <a:lnTo>
                    <a:pt x="40" y="880"/>
                  </a:lnTo>
                  <a:lnTo>
                    <a:pt x="44" y="866"/>
                  </a:lnTo>
                  <a:lnTo>
                    <a:pt x="48" y="855"/>
                  </a:lnTo>
                  <a:lnTo>
                    <a:pt x="52" y="844"/>
                  </a:lnTo>
                  <a:lnTo>
                    <a:pt x="56" y="830"/>
                  </a:lnTo>
                  <a:lnTo>
                    <a:pt x="59" y="817"/>
                  </a:lnTo>
                  <a:lnTo>
                    <a:pt x="63" y="804"/>
                  </a:lnTo>
                  <a:lnTo>
                    <a:pt x="69" y="789"/>
                  </a:lnTo>
                  <a:lnTo>
                    <a:pt x="73" y="775"/>
                  </a:lnTo>
                  <a:lnTo>
                    <a:pt x="76" y="762"/>
                  </a:lnTo>
                  <a:lnTo>
                    <a:pt x="80" y="749"/>
                  </a:lnTo>
                  <a:lnTo>
                    <a:pt x="84" y="735"/>
                  </a:lnTo>
                  <a:lnTo>
                    <a:pt x="90" y="722"/>
                  </a:lnTo>
                  <a:lnTo>
                    <a:pt x="94" y="707"/>
                  </a:lnTo>
                  <a:lnTo>
                    <a:pt x="97" y="692"/>
                  </a:lnTo>
                  <a:lnTo>
                    <a:pt x="101" y="678"/>
                  </a:lnTo>
                  <a:lnTo>
                    <a:pt x="105" y="665"/>
                  </a:lnTo>
                  <a:lnTo>
                    <a:pt x="109" y="650"/>
                  </a:lnTo>
                  <a:lnTo>
                    <a:pt x="113" y="637"/>
                  </a:lnTo>
                  <a:lnTo>
                    <a:pt x="118" y="623"/>
                  </a:lnTo>
                  <a:lnTo>
                    <a:pt x="122" y="610"/>
                  </a:lnTo>
                  <a:lnTo>
                    <a:pt x="126" y="599"/>
                  </a:lnTo>
                  <a:lnTo>
                    <a:pt x="130" y="583"/>
                  </a:lnTo>
                  <a:lnTo>
                    <a:pt x="132" y="572"/>
                  </a:lnTo>
                  <a:lnTo>
                    <a:pt x="137" y="561"/>
                  </a:lnTo>
                  <a:lnTo>
                    <a:pt x="139" y="549"/>
                  </a:lnTo>
                  <a:lnTo>
                    <a:pt x="143" y="538"/>
                  </a:lnTo>
                  <a:lnTo>
                    <a:pt x="147" y="526"/>
                  </a:lnTo>
                  <a:lnTo>
                    <a:pt x="151" y="517"/>
                  </a:lnTo>
                  <a:lnTo>
                    <a:pt x="153" y="505"/>
                  </a:lnTo>
                  <a:lnTo>
                    <a:pt x="156" y="496"/>
                  </a:lnTo>
                  <a:lnTo>
                    <a:pt x="158" y="486"/>
                  </a:lnTo>
                  <a:lnTo>
                    <a:pt x="162" y="479"/>
                  </a:lnTo>
                  <a:lnTo>
                    <a:pt x="164" y="469"/>
                  </a:lnTo>
                  <a:lnTo>
                    <a:pt x="166" y="462"/>
                  </a:lnTo>
                  <a:lnTo>
                    <a:pt x="168" y="454"/>
                  </a:lnTo>
                  <a:lnTo>
                    <a:pt x="172" y="450"/>
                  </a:lnTo>
                  <a:lnTo>
                    <a:pt x="173" y="439"/>
                  </a:lnTo>
                  <a:lnTo>
                    <a:pt x="177" y="431"/>
                  </a:lnTo>
                  <a:lnTo>
                    <a:pt x="179" y="426"/>
                  </a:lnTo>
                  <a:lnTo>
                    <a:pt x="179" y="426"/>
                  </a:lnTo>
                  <a:lnTo>
                    <a:pt x="25" y="173"/>
                  </a:lnTo>
                  <a:lnTo>
                    <a:pt x="95" y="118"/>
                  </a:lnTo>
                  <a:lnTo>
                    <a:pt x="229" y="262"/>
                  </a:lnTo>
                  <a:lnTo>
                    <a:pt x="373" y="0"/>
                  </a:lnTo>
                  <a:lnTo>
                    <a:pt x="430" y="17"/>
                  </a:lnTo>
                  <a:lnTo>
                    <a:pt x="383" y="226"/>
                  </a:lnTo>
                  <a:lnTo>
                    <a:pt x="622" y="135"/>
                  </a:lnTo>
                  <a:lnTo>
                    <a:pt x="582" y="277"/>
                  </a:lnTo>
                  <a:lnTo>
                    <a:pt x="751" y="276"/>
                  </a:lnTo>
                  <a:lnTo>
                    <a:pt x="740" y="357"/>
                  </a:lnTo>
                  <a:lnTo>
                    <a:pt x="491" y="456"/>
                  </a:lnTo>
                  <a:lnTo>
                    <a:pt x="263" y="1066"/>
                  </a:lnTo>
                  <a:lnTo>
                    <a:pt x="107" y="1072"/>
                  </a:lnTo>
                  <a:lnTo>
                    <a:pt x="0" y="1026"/>
                  </a:lnTo>
                  <a:lnTo>
                    <a:pt x="0" y="1026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8"/>
            <p:cNvSpPr>
              <a:spLocks/>
            </p:cNvSpPr>
            <p:nvPr/>
          </p:nvSpPr>
          <p:spPr bwMode="auto">
            <a:xfrm>
              <a:off x="1144588" y="4371975"/>
              <a:ext cx="469900" cy="909637"/>
            </a:xfrm>
            <a:custGeom>
              <a:avLst/>
              <a:gdLst>
                <a:gd name="T0" fmla="*/ 593 w 593"/>
                <a:gd name="T1" fmla="*/ 1145 h 1145"/>
                <a:gd name="T2" fmla="*/ 481 w 593"/>
                <a:gd name="T3" fmla="*/ 820 h 1145"/>
                <a:gd name="T4" fmla="*/ 360 w 593"/>
                <a:gd name="T5" fmla="*/ 338 h 1145"/>
                <a:gd name="T6" fmla="*/ 449 w 593"/>
                <a:gd name="T7" fmla="*/ 188 h 1145"/>
                <a:gd name="T8" fmla="*/ 415 w 593"/>
                <a:gd name="T9" fmla="*/ 123 h 1145"/>
                <a:gd name="T10" fmla="*/ 331 w 593"/>
                <a:gd name="T11" fmla="*/ 172 h 1145"/>
                <a:gd name="T12" fmla="*/ 303 w 593"/>
                <a:gd name="T13" fmla="*/ 222 h 1145"/>
                <a:gd name="T14" fmla="*/ 166 w 593"/>
                <a:gd name="T15" fmla="*/ 0 h 1145"/>
                <a:gd name="T16" fmla="*/ 126 w 593"/>
                <a:gd name="T17" fmla="*/ 53 h 1145"/>
                <a:gd name="T18" fmla="*/ 200 w 593"/>
                <a:gd name="T19" fmla="*/ 269 h 1145"/>
                <a:gd name="T20" fmla="*/ 40 w 593"/>
                <a:gd name="T21" fmla="*/ 258 h 1145"/>
                <a:gd name="T22" fmla="*/ 10 w 593"/>
                <a:gd name="T23" fmla="*/ 349 h 1145"/>
                <a:gd name="T24" fmla="*/ 185 w 593"/>
                <a:gd name="T25" fmla="*/ 419 h 1145"/>
                <a:gd name="T26" fmla="*/ 6 w 593"/>
                <a:gd name="T27" fmla="*/ 482 h 1145"/>
                <a:gd name="T28" fmla="*/ 0 w 593"/>
                <a:gd name="T29" fmla="*/ 554 h 1145"/>
                <a:gd name="T30" fmla="*/ 137 w 593"/>
                <a:gd name="T31" fmla="*/ 566 h 1145"/>
                <a:gd name="T32" fmla="*/ 263 w 593"/>
                <a:gd name="T33" fmla="*/ 535 h 1145"/>
                <a:gd name="T34" fmla="*/ 382 w 593"/>
                <a:gd name="T35" fmla="*/ 894 h 1145"/>
                <a:gd name="T36" fmla="*/ 453 w 593"/>
                <a:gd name="T37" fmla="*/ 1117 h 1145"/>
                <a:gd name="T38" fmla="*/ 593 w 593"/>
                <a:gd name="T39" fmla="*/ 1145 h 1145"/>
                <a:gd name="T40" fmla="*/ 593 w 593"/>
                <a:gd name="T41" fmla="*/ 1145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3" h="1145">
                  <a:moveTo>
                    <a:pt x="593" y="1145"/>
                  </a:moveTo>
                  <a:lnTo>
                    <a:pt x="481" y="820"/>
                  </a:lnTo>
                  <a:lnTo>
                    <a:pt x="360" y="338"/>
                  </a:lnTo>
                  <a:lnTo>
                    <a:pt x="449" y="188"/>
                  </a:lnTo>
                  <a:lnTo>
                    <a:pt x="415" y="123"/>
                  </a:lnTo>
                  <a:lnTo>
                    <a:pt x="331" y="172"/>
                  </a:lnTo>
                  <a:lnTo>
                    <a:pt x="303" y="222"/>
                  </a:lnTo>
                  <a:lnTo>
                    <a:pt x="166" y="0"/>
                  </a:lnTo>
                  <a:lnTo>
                    <a:pt x="126" y="53"/>
                  </a:lnTo>
                  <a:lnTo>
                    <a:pt x="200" y="269"/>
                  </a:lnTo>
                  <a:lnTo>
                    <a:pt x="40" y="258"/>
                  </a:lnTo>
                  <a:lnTo>
                    <a:pt x="10" y="349"/>
                  </a:lnTo>
                  <a:lnTo>
                    <a:pt x="185" y="419"/>
                  </a:lnTo>
                  <a:lnTo>
                    <a:pt x="6" y="482"/>
                  </a:lnTo>
                  <a:lnTo>
                    <a:pt x="0" y="554"/>
                  </a:lnTo>
                  <a:lnTo>
                    <a:pt x="137" y="566"/>
                  </a:lnTo>
                  <a:lnTo>
                    <a:pt x="263" y="535"/>
                  </a:lnTo>
                  <a:lnTo>
                    <a:pt x="382" y="894"/>
                  </a:lnTo>
                  <a:lnTo>
                    <a:pt x="453" y="1117"/>
                  </a:lnTo>
                  <a:lnTo>
                    <a:pt x="593" y="1145"/>
                  </a:lnTo>
                  <a:lnTo>
                    <a:pt x="593" y="1145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9"/>
            <p:cNvSpPr>
              <a:spLocks/>
            </p:cNvSpPr>
            <p:nvPr/>
          </p:nvSpPr>
          <p:spPr bwMode="auto">
            <a:xfrm>
              <a:off x="1703388" y="4406900"/>
              <a:ext cx="750888" cy="917575"/>
            </a:xfrm>
            <a:custGeom>
              <a:avLst/>
              <a:gdLst>
                <a:gd name="T0" fmla="*/ 241 w 944"/>
                <a:gd name="T1" fmla="*/ 1024 h 1155"/>
                <a:gd name="T2" fmla="*/ 346 w 944"/>
                <a:gd name="T3" fmla="*/ 863 h 1155"/>
                <a:gd name="T4" fmla="*/ 167 w 944"/>
                <a:gd name="T5" fmla="*/ 734 h 1155"/>
                <a:gd name="T6" fmla="*/ 81 w 944"/>
                <a:gd name="T7" fmla="*/ 785 h 1155"/>
                <a:gd name="T8" fmla="*/ 78 w 944"/>
                <a:gd name="T9" fmla="*/ 783 h 1155"/>
                <a:gd name="T10" fmla="*/ 68 w 944"/>
                <a:gd name="T11" fmla="*/ 775 h 1155"/>
                <a:gd name="T12" fmla="*/ 60 w 944"/>
                <a:gd name="T13" fmla="*/ 770 h 1155"/>
                <a:gd name="T14" fmla="*/ 53 w 944"/>
                <a:gd name="T15" fmla="*/ 764 h 1155"/>
                <a:gd name="T16" fmla="*/ 45 w 944"/>
                <a:gd name="T17" fmla="*/ 760 h 1155"/>
                <a:gd name="T18" fmla="*/ 40 w 944"/>
                <a:gd name="T19" fmla="*/ 755 h 1155"/>
                <a:gd name="T20" fmla="*/ 32 w 944"/>
                <a:gd name="T21" fmla="*/ 747 h 1155"/>
                <a:gd name="T22" fmla="*/ 24 w 944"/>
                <a:gd name="T23" fmla="*/ 741 h 1155"/>
                <a:gd name="T24" fmla="*/ 17 w 944"/>
                <a:gd name="T25" fmla="*/ 736 h 1155"/>
                <a:gd name="T26" fmla="*/ 11 w 944"/>
                <a:gd name="T27" fmla="*/ 730 h 1155"/>
                <a:gd name="T28" fmla="*/ 3 w 944"/>
                <a:gd name="T29" fmla="*/ 720 h 1155"/>
                <a:gd name="T30" fmla="*/ 2 w 944"/>
                <a:gd name="T31" fmla="*/ 713 h 1155"/>
                <a:gd name="T32" fmla="*/ 2 w 944"/>
                <a:gd name="T33" fmla="*/ 709 h 1155"/>
                <a:gd name="T34" fmla="*/ 5 w 944"/>
                <a:gd name="T35" fmla="*/ 703 h 1155"/>
                <a:gd name="T36" fmla="*/ 9 w 944"/>
                <a:gd name="T37" fmla="*/ 698 h 1155"/>
                <a:gd name="T38" fmla="*/ 13 w 944"/>
                <a:gd name="T39" fmla="*/ 692 h 1155"/>
                <a:gd name="T40" fmla="*/ 19 w 944"/>
                <a:gd name="T41" fmla="*/ 684 h 1155"/>
                <a:gd name="T42" fmla="*/ 24 w 944"/>
                <a:gd name="T43" fmla="*/ 679 h 1155"/>
                <a:gd name="T44" fmla="*/ 32 w 944"/>
                <a:gd name="T45" fmla="*/ 671 h 1155"/>
                <a:gd name="T46" fmla="*/ 38 w 944"/>
                <a:gd name="T47" fmla="*/ 663 h 1155"/>
                <a:gd name="T48" fmla="*/ 43 w 944"/>
                <a:gd name="T49" fmla="*/ 656 h 1155"/>
                <a:gd name="T50" fmla="*/ 49 w 944"/>
                <a:gd name="T51" fmla="*/ 648 h 1155"/>
                <a:gd name="T52" fmla="*/ 55 w 944"/>
                <a:gd name="T53" fmla="*/ 642 h 1155"/>
                <a:gd name="T54" fmla="*/ 60 w 944"/>
                <a:gd name="T55" fmla="*/ 639 h 1155"/>
                <a:gd name="T56" fmla="*/ 68 w 944"/>
                <a:gd name="T57" fmla="*/ 629 h 1155"/>
                <a:gd name="T58" fmla="*/ 72 w 944"/>
                <a:gd name="T59" fmla="*/ 627 h 1155"/>
                <a:gd name="T60" fmla="*/ 0 w 944"/>
                <a:gd name="T61" fmla="*/ 418 h 1155"/>
                <a:gd name="T62" fmla="*/ 5 w 944"/>
                <a:gd name="T63" fmla="*/ 223 h 1155"/>
                <a:gd name="T64" fmla="*/ 108 w 944"/>
                <a:gd name="T65" fmla="*/ 63 h 1155"/>
                <a:gd name="T66" fmla="*/ 279 w 944"/>
                <a:gd name="T67" fmla="*/ 0 h 1155"/>
                <a:gd name="T68" fmla="*/ 551 w 944"/>
                <a:gd name="T69" fmla="*/ 156 h 1155"/>
                <a:gd name="T70" fmla="*/ 526 w 944"/>
                <a:gd name="T71" fmla="*/ 242 h 1155"/>
                <a:gd name="T72" fmla="*/ 604 w 944"/>
                <a:gd name="T73" fmla="*/ 283 h 1155"/>
                <a:gd name="T74" fmla="*/ 507 w 944"/>
                <a:gd name="T75" fmla="*/ 445 h 1155"/>
                <a:gd name="T76" fmla="*/ 482 w 944"/>
                <a:gd name="T77" fmla="*/ 593 h 1155"/>
                <a:gd name="T78" fmla="*/ 545 w 944"/>
                <a:gd name="T79" fmla="*/ 694 h 1155"/>
                <a:gd name="T80" fmla="*/ 667 w 944"/>
                <a:gd name="T81" fmla="*/ 705 h 1155"/>
                <a:gd name="T82" fmla="*/ 798 w 944"/>
                <a:gd name="T83" fmla="*/ 595 h 1155"/>
                <a:gd name="T84" fmla="*/ 905 w 944"/>
                <a:gd name="T85" fmla="*/ 376 h 1155"/>
                <a:gd name="T86" fmla="*/ 944 w 944"/>
                <a:gd name="T87" fmla="*/ 378 h 1155"/>
                <a:gd name="T88" fmla="*/ 859 w 944"/>
                <a:gd name="T89" fmla="*/ 707 h 1155"/>
                <a:gd name="T90" fmla="*/ 709 w 944"/>
                <a:gd name="T91" fmla="*/ 855 h 1155"/>
                <a:gd name="T92" fmla="*/ 566 w 944"/>
                <a:gd name="T93" fmla="*/ 893 h 1155"/>
                <a:gd name="T94" fmla="*/ 568 w 944"/>
                <a:gd name="T95" fmla="*/ 1087 h 1155"/>
                <a:gd name="T96" fmla="*/ 454 w 944"/>
                <a:gd name="T97" fmla="*/ 1155 h 1155"/>
                <a:gd name="T98" fmla="*/ 336 w 944"/>
                <a:gd name="T99" fmla="*/ 1125 h 1155"/>
                <a:gd name="T100" fmla="*/ 241 w 944"/>
                <a:gd name="T101" fmla="*/ 1024 h 1155"/>
                <a:gd name="T102" fmla="*/ 241 w 944"/>
                <a:gd name="T103" fmla="*/ 1024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44" h="1155">
                  <a:moveTo>
                    <a:pt x="241" y="1024"/>
                  </a:moveTo>
                  <a:lnTo>
                    <a:pt x="346" y="863"/>
                  </a:lnTo>
                  <a:lnTo>
                    <a:pt x="167" y="734"/>
                  </a:lnTo>
                  <a:lnTo>
                    <a:pt x="81" y="785"/>
                  </a:lnTo>
                  <a:lnTo>
                    <a:pt x="78" y="783"/>
                  </a:lnTo>
                  <a:lnTo>
                    <a:pt x="68" y="775"/>
                  </a:lnTo>
                  <a:lnTo>
                    <a:pt x="60" y="770"/>
                  </a:lnTo>
                  <a:lnTo>
                    <a:pt x="53" y="764"/>
                  </a:lnTo>
                  <a:lnTo>
                    <a:pt x="45" y="760"/>
                  </a:lnTo>
                  <a:lnTo>
                    <a:pt x="40" y="755"/>
                  </a:lnTo>
                  <a:lnTo>
                    <a:pt x="32" y="747"/>
                  </a:lnTo>
                  <a:lnTo>
                    <a:pt x="24" y="741"/>
                  </a:lnTo>
                  <a:lnTo>
                    <a:pt x="17" y="736"/>
                  </a:lnTo>
                  <a:lnTo>
                    <a:pt x="11" y="730"/>
                  </a:lnTo>
                  <a:lnTo>
                    <a:pt x="3" y="720"/>
                  </a:lnTo>
                  <a:lnTo>
                    <a:pt x="2" y="713"/>
                  </a:lnTo>
                  <a:lnTo>
                    <a:pt x="2" y="709"/>
                  </a:lnTo>
                  <a:lnTo>
                    <a:pt x="5" y="703"/>
                  </a:lnTo>
                  <a:lnTo>
                    <a:pt x="9" y="698"/>
                  </a:lnTo>
                  <a:lnTo>
                    <a:pt x="13" y="692"/>
                  </a:lnTo>
                  <a:lnTo>
                    <a:pt x="19" y="684"/>
                  </a:lnTo>
                  <a:lnTo>
                    <a:pt x="24" y="679"/>
                  </a:lnTo>
                  <a:lnTo>
                    <a:pt x="32" y="671"/>
                  </a:lnTo>
                  <a:lnTo>
                    <a:pt x="38" y="663"/>
                  </a:lnTo>
                  <a:lnTo>
                    <a:pt x="43" y="656"/>
                  </a:lnTo>
                  <a:lnTo>
                    <a:pt x="49" y="648"/>
                  </a:lnTo>
                  <a:lnTo>
                    <a:pt x="55" y="642"/>
                  </a:lnTo>
                  <a:lnTo>
                    <a:pt x="60" y="639"/>
                  </a:lnTo>
                  <a:lnTo>
                    <a:pt x="68" y="629"/>
                  </a:lnTo>
                  <a:lnTo>
                    <a:pt x="72" y="627"/>
                  </a:lnTo>
                  <a:lnTo>
                    <a:pt x="0" y="418"/>
                  </a:lnTo>
                  <a:lnTo>
                    <a:pt x="5" y="223"/>
                  </a:lnTo>
                  <a:lnTo>
                    <a:pt x="108" y="63"/>
                  </a:lnTo>
                  <a:lnTo>
                    <a:pt x="279" y="0"/>
                  </a:lnTo>
                  <a:lnTo>
                    <a:pt x="551" y="156"/>
                  </a:lnTo>
                  <a:lnTo>
                    <a:pt x="526" y="242"/>
                  </a:lnTo>
                  <a:lnTo>
                    <a:pt x="604" y="283"/>
                  </a:lnTo>
                  <a:lnTo>
                    <a:pt x="507" y="445"/>
                  </a:lnTo>
                  <a:lnTo>
                    <a:pt x="482" y="593"/>
                  </a:lnTo>
                  <a:lnTo>
                    <a:pt x="545" y="694"/>
                  </a:lnTo>
                  <a:lnTo>
                    <a:pt x="667" y="705"/>
                  </a:lnTo>
                  <a:lnTo>
                    <a:pt x="798" y="595"/>
                  </a:lnTo>
                  <a:lnTo>
                    <a:pt x="905" y="376"/>
                  </a:lnTo>
                  <a:lnTo>
                    <a:pt x="944" y="378"/>
                  </a:lnTo>
                  <a:lnTo>
                    <a:pt x="859" y="707"/>
                  </a:lnTo>
                  <a:lnTo>
                    <a:pt x="709" y="855"/>
                  </a:lnTo>
                  <a:lnTo>
                    <a:pt x="566" y="893"/>
                  </a:lnTo>
                  <a:lnTo>
                    <a:pt x="568" y="1087"/>
                  </a:lnTo>
                  <a:lnTo>
                    <a:pt x="454" y="1155"/>
                  </a:lnTo>
                  <a:lnTo>
                    <a:pt x="336" y="1125"/>
                  </a:lnTo>
                  <a:lnTo>
                    <a:pt x="241" y="1024"/>
                  </a:lnTo>
                  <a:lnTo>
                    <a:pt x="241" y="1024"/>
                  </a:lnTo>
                  <a:close/>
                </a:path>
              </a:pathLst>
            </a:custGeom>
            <a:solidFill>
              <a:srgbClr val="FFC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0"/>
            <p:cNvSpPr>
              <a:spLocks/>
            </p:cNvSpPr>
            <p:nvPr/>
          </p:nvSpPr>
          <p:spPr bwMode="auto">
            <a:xfrm>
              <a:off x="2393950" y="4684713"/>
              <a:ext cx="50800" cy="79375"/>
            </a:xfrm>
            <a:custGeom>
              <a:avLst/>
              <a:gdLst>
                <a:gd name="T0" fmla="*/ 2 w 65"/>
                <a:gd name="T1" fmla="*/ 55 h 101"/>
                <a:gd name="T2" fmla="*/ 21 w 65"/>
                <a:gd name="T3" fmla="*/ 4 h 101"/>
                <a:gd name="T4" fmla="*/ 65 w 65"/>
                <a:gd name="T5" fmla="*/ 0 h 101"/>
                <a:gd name="T6" fmla="*/ 31 w 65"/>
                <a:gd name="T7" fmla="*/ 93 h 101"/>
                <a:gd name="T8" fmla="*/ 0 w 65"/>
                <a:gd name="T9" fmla="*/ 101 h 101"/>
                <a:gd name="T10" fmla="*/ 2 w 65"/>
                <a:gd name="T11" fmla="*/ 55 h 101"/>
                <a:gd name="T12" fmla="*/ 2 w 65"/>
                <a:gd name="T13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01">
                  <a:moveTo>
                    <a:pt x="2" y="55"/>
                  </a:moveTo>
                  <a:lnTo>
                    <a:pt x="21" y="4"/>
                  </a:lnTo>
                  <a:lnTo>
                    <a:pt x="65" y="0"/>
                  </a:lnTo>
                  <a:lnTo>
                    <a:pt x="31" y="93"/>
                  </a:lnTo>
                  <a:lnTo>
                    <a:pt x="0" y="101"/>
                  </a:lnTo>
                  <a:lnTo>
                    <a:pt x="2" y="55"/>
                  </a:lnTo>
                  <a:lnTo>
                    <a:pt x="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0"/>
            <p:cNvSpPr>
              <a:spLocks/>
            </p:cNvSpPr>
            <p:nvPr/>
          </p:nvSpPr>
          <p:spPr bwMode="auto">
            <a:xfrm>
              <a:off x="2636838" y="4451350"/>
              <a:ext cx="654050" cy="879475"/>
            </a:xfrm>
            <a:custGeom>
              <a:avLst/>
              <a:gdLst>
                <a:gd name="T0" fmla="*/ 158 w 825"/>
                <a:gd name="T1" fmla="*/ 430 h 1108"/>
                <a:gd name="T2" fmla="*/ 105 w 825"/>
                <a:gd name="T3" fmla="*/ 359 h 1108"/>
                <a:gd name="T4" fmla="*/ 71 w 825"/>
                <a:gd name="T5" fmla="*/ 304 h 1108"/>
                <a:gd name="T6" fmla="*/ 46 w 825"/>
                <a:gd name="T7" fmla="*/ 251 h 1108"/>
                <a:gd name="T8" fmla="*/ 38 w 825"/>
                <a:gd name="T9" fmla="*/ 202 h 1108"/>
                <a:gd name="T10" fmla="*/ 76 w 825"/>
                <a:gd name="T11" fmla="*/ 145 h 1108"/>
                <a:gd name="T12" fmla="*/ 124 w 825"/>
                <a:gd name="T13" fmla="*/ 139 h 1108"/>
                <a:gd name="T14" fmla="*/ 179 w 825"/>
                <a:gd name="T15" fmla="*/ 164 h 1108"/>
                <a:gd name="T16" fmla="*/ 242 w 825"/>
                <a:gd name="T17" fmla="*/ 230 h 1108"/>
                <a:gd name="T18" fmla="*/ 267 w 825"/>
                <a:gd name="T19" fmla="*/ 207 h 1108"/>
                <a:gd name="T20" fmla="*/ 306 w 825"/>
                <a:gd name="T21" fmla="*/ 126 h 1108"/>
                <a:gd name="T22" fmla="*/ 371 w 825"/>
                <a:gd name="T23" fmla="*/ 40 h 1108"/>
                <a:gd name="T24" fmla="*/ 443 w 825"/>
                <a:gd name="T25" fmla="*/ 0 h 1108"/>
                <a:gd name="T26" fmla="*/ 485 w 825"/>
                <a:gd name="T27" fmla="*/ 33 h 1108"/>
                <a:gd name="T28" fmla="*/ 485 w 825"/>
                <a:gd name="T29" fmla="*/ 101 h 1108"/>
                <a:gd name="T30" fmla="*/ 470 w 825"/>
                <a:gd name="T31" fmla="*/ 154 h 1108"/>
                <a:gd name="T32" fmla="*/ 443 w 825"/>
                <a:gd name="T33" fmla="*/ 226 h 1108"/>
                <a:gd name="T34" fmla="*/ 491 w 825"/>
                <a:gd name="T35" fmla="*/ 200 h 1108"/>
                <a:gd name="T36" fmla="*/ 575 w 825"/>
                <a:gd name="T37" fmla="*/ 166 h 1108"/>
                <a:gd name="T38" fmla="*/ 651 w 825"/>
                <a:gd name="T39" fmla="*/ 152 h 1108"/>
                <a:gd name="T40" fmla="*/ 687 w 825"/>
                <a:gd name="T41" fmla="*/ 181 h 1108"/>
                <a:gd name="T42" fmla="*/ 675 w 825"/>
                <a:gd name="T43" fmla="*/ 236 h 1108"/>
                <a:gd name="T44" fmla="*/ 664 w 825"/>
                <a:gd name="T45" fmla="*/ 280 h 1108"/>
                <a:gd name="T46" fmla="*/ 721 w 825"/>
                <a:gd name="T47" fmla="*/ 280 h 1108"/>
                <a:gd name="T48" fmla="*/ 784 w 825"/>
                <a:gd name="T49" fmla="*/ 295 h 1108"/>
                <a:gd name="T50" fmla="*/ 825 w 825"/>
                <a:gd name="T51" fmla="*/ 340 h 1108"/>
                <a:gd name="T52" fmla="*/ 793 w 825"/>
                <a:gd name="T53" fmla="*/ 397 h 1108"/>
                <a:gd name="T54" fmla="*/ 736 w 825"/>
                <a:gd name="T55" fmla="*/ 437 h 1108"/>
                <a:gd name="T56" fmla="*/ 662 w 825"/>
                <a:gd name="T57" fmla="*/ 468 h 1108"/>
                <a:gd name="T58" fmla="*/ 601 w 825"/>
                <a:gd name="T59" fmla="*/ 485 h 1108"/>
                <a:gd name="T60" fmla="*/ 554 w 825"/>
                <a:gd name="T61" fmla="*/ 506 h 1108"/>
                <a:gd name="T62" fmla="*/ 270 w 825"/>
                <a:gd name="T63" fmla="*/ 1106 h 1108"/>
                <a:gd name="T64" fmla="*/ 483 w 825"/>
                <a:gd name="T65" fmla="*/ 491 h 1108"/>
                <a:gd name="T66" fmla="*/ 540 w 825"/>
                <a:gd name="T67" fmla="*/ 451 h 1108"/>
                <a:gd name="T68" fmla="*/ 605 w 825"/>
                <a:gd name="T69" fmla="*/ 434 h 1108"/>
                <a:gd name="T70" fmla="*/ 668 w 825"/>
                <a:gd name="T71" fmla="*/ 411 h 1108"/>
                <a:gd name="T72" fmla="*/ 725 w 825"/>
                <a:gd name="T73" fmla="*/ 382 h 1108"/>
                <a:gd name="T74" fmla="*/ 748 w 825"/>
                <a:gd name="T75" fmla="*/ 340 h 1108"/>
                <a:gd name="T76" fmla="*/ 696 w 825"/>
                <a:gd name="T77" fmla="*/ 329 h 1108"/>
                <a:gd name="T78" fmla="*/ 624 w 825"/>
                <a:gd name="T79" fmla="*/ 350 h 1108"/>
                <a:gd name="T80" fmla="*/ 533 w 825"/>
                <a:gd name="T81" fmla="*/ 354 h 1108"/>
                <a:gd name="T82" fmla="*/ 578 w 825"/>
                <a:gd name="T83" fmla="*/ 295 h 1108"/>
                <a:gd name="T84" fmla="*/ 609 w 825"/>
                <a:gd name="T85" fmla="*/ 247 h 1108"/>
                <a:gd name="T86" fmla="*/ 607 w 825"/>
                <a:gd name="T87" fmla="*/ 209 h 1108"/>
                <a:gd name="T88" fmla="*/ 557 w 825"/>
                <a:gd name="T89" fmla="*/ 223 h 1108"/>
                <a:gd name="T90" fmla="*/ 491 w 825"/>
                <a:gd name="T91" fmla="*/ 255 h 1108"/>
                <a:gd name="T92" fmla="*/ 419 w 825"/>
                <a:gd name="T93" fmla="*/ 318 h 1108"/>
                <a:gd name="T94" fmla="*/ 384 w 825"/>
                <a:gd name="T95" fmla="*/ 255 h 1108"/>
                <a:gd name="T96" fmla="*/ 413 w 825"/>
                <a:gd name="T97" fmla="*/ 179 h 1108"/>
                <a:gd name="T98" fmla="*/ 434 w 825"/>
                <a:gd name="T99" fmla="*/ 103 h 1108"/>
                <a:gd name="T100" fmla="*/ 407 w 825"/>
                <a:gd name="T101" fmla="*/ 74 h 1108"/>
                <a:gd name="T102" fmla="*/ 356 w 825"/>
                <a:gd name="T103" fmla="*/ 145 h 1108"/>
                <a:gd name="T104" fmla="*/ 316 w 825"/>
                <a:gd name="T105" fmla="*/ 228 h 1108"/>
                <a:gd name="T106" fmla="*/ 301 w 825"/>
                <a:gd name="T107" fmla="*/ 289 h 1108"/>
                <a:gd name="T108" fmla="*/ 267 w 825"/>
                <a:gd name="T109" fmla="*/ 354 h 1108"/>
                <a:gd name="T110" fmla="*/ 234 w 825"/>
                <a:gd name="T111" fmla="*/ 304 h 1108"/>
                <a:gd name="T112" fmla="*/ 181 w 825"/>
                <a:gd name="T113" fmla="*/ 238 h 1108"/>
                <a:gd name="T114" fmla="*/ 128 w 825"/>
                <a:gd name="T115" fmla="*/ 188 h 1108"/>
                <a:gd name="T116" fmla="*/ 92 w 825"/>
                <a:gd name="T117" fmla="*/ 211 h 1108"/>
                <a:gd name="T118" fmla="*/ 126 w 825"/>
                <a:gd name="T119" fmla="*/ 291 h 1108"/>
                <a:gd name="T120" fmla="*/ 173 w 825"/>
                <a:gd name="T121" fmla="*/ 359 h 1108"/>
                <a:gd name="T122" fmla="*/ 229 w 825"/>
                <a:gd name="T123" fmla="*/ 435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5" h="1108">
                  <a:moveTo>
                    <a:pt x="0" y="1062"/>
                  </a:moveTo>
                  <a:lnTo>
                    <a:pt x="194" y="472"/>
                  </a:lnTo>
                  <a:lnTo>
                    <a:pt x="191" y="468"/>
                  </a:lnTo>
                  <a:lnTo>
                    <a:pt x="183" y="458"/>
                  </a:lnTo>
                  <a:lnTo>
                    <a:pt x="177" y="453"/>
                  </a:lnTo>
                  <a:lnTo>
                    <a:pt x="172" y="445"/>
                  </a:lnTo>
                  <a:lnTo>
                    <a:pt x="164" y="437"/>
                  </a:lnTo>
                  <a:lnTo>
                    <a:pt x="158" y="430"/>
                  </a:lnTo>
                  <a:lnTo>
                    <a:pt x="149" y="418"/>
                  </a:lnTo>
                  <a:lnTo>
                    <a:pt x="139" y="409"/>
                  </a:lnTo>
                  <a:lnTo>
                    <a:pt x="132" y="397"/>
                  </a:lnTo>
                  <a:lnTo>
                    <a:pt x="122" y="386"/>
                  </a:lnTo>
                  <a:lnTo>
                    <a:pt x="116" y="380"/>
                  </a:lnTo>
                  <a:lnTo>
                    <a:pt x="113" y="373"/>
                  </a:lnTo>
                  <a:lnTo>
                    <a:pt x="107" y="365"/>
                  </a:lnTo>
                  <a:lnTo>
                    <a:pt x="105" y="359"/>
                  </a:lnTo>
                  <a:lnTo>
                    <a:pt x="99" y="354"/>
                  </a:lnTo>
                  <a:lnTo>
                    <a:pt x="95" y="346"/>
                  </a:lnTo>
                  <a:lnTo>
                    <a:pt x="92" y="340"/>
                  </a:lnTo>
                  <a:lnTo>
                    <a:pt x="88" y="335"/>
                  </a:lnTo>
                  <a:lnTo>
                    <a:pt x="82" y="327"/>
                  </a:lnTo>
                  <a:lnTo>
                    <a:pt x="78" y="320"/>
                  </a:lnTo>
                  <a:lnTo>
                    <a:pt x="75" y="312"/>
                  </a:lnTo>
                  <a:lnTo>
                    <a:pt x="71" y="304"/>
                  </a:lnTo>
                  <a:lnTo>
                    <a:pt x="67" y="299"/>
                  </a:lnTo>
                  <a:lnTo>
                    <a:pt x="63" y="293"/>
                  </a:lnTo>
                  <a:lnTo>
                    <a:pt x="59" y="285"/>
                  </a:lnTo>
                  <a:lnTo>
                    <a:pt x="57" y="280"/>
                  </a:lnTo>
                  <a:lnTo>
                    <a:pt x="54" y="270"/>
                  </a:lnTo>
                  <a:lnTo>
                    <a:pt x="50" y="264"/>
                  </a:lnTo>
                  <a:lnTo>
                    <a:pt x="48" y="257"/>
                  </a:lnTo>
                  <a:lnTo>
                    <a:pt x="46" y="251"/>
                  </a:lnTo>
                  <a:lnTo>
                    <a:pt x="44" y="244"/>
                  </a:lnTo>
                  <a:lnTo>
                    <a:pt x="42" y="238"/>
                  </a:lnTo>
                  <a:lnTo>
                    <a:pt x="40" y="232"/>
                  </a:lnTo>
                  <a:lnTo>
                    <a:pt x="40" y="226"/>
                  </a:lnTo>
                  <a:lnTo>
                    <a:pt x="38" y="219"/>
                  </a:lnTo>
                  <a:lnTo>
                    <a:pt x="38" y="213"/>
                  </a:lnTo>
                  <a:lnTo>
                    <a:pt x="38" y="207"/>
                  </a:lnTo>
                  <a:lnTo>
                    <a:pt x="38" y="202"/>
                  </a:lnTo>
                  <a:lnTo>
                    <a:pt x="38" y="190"/>
                  </a:lnTo>
                  <a:lnTo>
                    <a:pt x="42" y="181"/>
                  </a:lnTo>
                  <a:lnTo>
                    <a:pt x="48" y="171"/>
                  </a:lnTo>
                  <a:lnTo>
                    <a:pt x="54" y="162"/>
                  </a:lnTo>
                  <a:lnTo>
                    <a:pt x="63" y="154"/>
                  </a:lnTo>
                  <a:lnTo>
                    <a:pt x="75" y="149"/>
                  </a:lnTo>
                  <a:lnTo>
                    <a:pt x="75" y="147"/>
                  </a:lnTo>
                  <a:lnTo>
                    <a:pt x="76" y="145"/>
                  </a:lnTo>
                  <a:lnTo>
                    <a:pt x="80" y="143"/>
                  </a:lnTo>
                  <a:lnTo>
                    <a:pt x="86" y="141"/>
                  </a:lnTo>
                  <a:lnTo>
                    <a:pt x="94" y="139"/>
                  </a:lnTo>
                  <a:lnTo>
                    <a:pt x="103" y="137"/>
                  </a:lnTo>
                  <a:lnTo>
                    <a:pt x="107" y="137"/>
                  </a:lnTo>
                  <a:lnTo>
                    <a:pt x="113" y="137"/>
                  </a:lnTo>
                  <a:lnTo>
                    <a:pt x="118" y="137"/>
                  </a:lnTo>
                  <a:lnTo>
                    <a:pt x="124" y="139"/>
                  </a:lnTo>
                  <a:lnTo>
                    <a:pt x="130" y="139"/>
                  </a:lnTo>
                  <a:lnTo>
                    <a:pt x="135" y="141"/>
                  </a:lnTo>
                  <a:lnTo>
                    <a:pt x="141" y="141"/>
                  </a:lnTo>
                  <a:lnTo>
                    <a:pt x="151" y="145"/>
                  </a:lnTo>
                  <a:lnTo>
                    <a:pt x="156" y="149"/>
                  </a:lnTo>
                  <a:lnTo>
                    <a:pt x="164" y="152"/>
                  </a:lnTo>
                  <a:lnTo>
                    <a:pt x="172" y="158"/>
                  </a:lnTo>
                  <a:lnTo>
                    <a:pt x="179" y="164"/>
                  </a:lnTo>
                  <a:lnTo>
                    <a:pt x="187" y="169"/>
                  </a:lnTo>
                  <a:lnTo>
                    <a:pt x="196" y="177"/>
                  </a:lnTo>
                  <a:lnTo>
                    <a:pt x="204" y="187"/>
                  </a:lnTo>
                  <a:lnTo>
                    <a:pt x="213" y="196"/>
                  </a:lnTo>
                  <a:lnTo>
                    <a:pt x="223" y="206"/>
                  </a:lnTo>
                  <a:lnTo>
                    <a:pt x="232" y="217"/>
                  </a:lnTo>
                  <a:lnTo>
                    <a:pt x="236" y="223"/>
                  </a:lnTo>
                  <a:lnTo>
                    <a:pt x="242" y="230"/>
                  </a:lnTo>
                  <a:lnTo>
                    <a:pt x="246" y="236"/>
                  </a:lnTo>
                  <a:lnTo>
                    <a:pt x="251" y="244"/>
                  </a:lnTo>
                  <a:lnTo>
                    <a:pt x="251" y="242"/>
                  </a:lnTo>
                  <a:lnTo>
                    <a:pt x="255" y="234"/>
                  </a:lnTo>
                  <a:lnTo>
                    <a:pt x="255" y="226"/>
                  </a:lnTo>
                  <a:lnTo>
                    <a:pt x="259" y="221"/>
                  </a:lnTo>
                  <a:lnTo>
                    <a:pt x="261" y="213"/>
                  </a:lnTo>
                  <a:lnTo>
                    <a:pt x="267" y="207"/>
                  </a:lnTo>
                  <a:lnTo>
                    <a:pt x="268" y="196"/>
                  </a:lnTo>
                  <a:lnTo>
                    <a:pt x="272" y="188"/>
                  </a:lnTo>
                  <a:lnTo>
                    <a:pt x="276" y="179"/>
                  </a:lnTo>
                  <a:lnTo>
                    <a:pt x="282" y="168"/>
                  </a:lnTo>
                  <a:lnTo>
                    <a:pt x="287" y="158"/>
                  </a:lnTo>
                  <a:lnTo>
                    <a:pt x="293" y="147"/>
                  </a:lnTo>
                  <a:lnTo>
                    <a:pt x="301" y="135"/>
                  </a:lnTo>
                  <a:lnTo>
                    <a:pt x="306" y="126"/>
                  </a:lnTo>
                  <a:lnTo>
                    <a:pt x="314" y="112"/>
                  </a:lnTo>
                  <a:lnTo>
                    <a:pt x="320" y="101"/>
                  </a:lnTo>
                  <a:lnTo>
                    <a:pt x="327" y="90"/>
                  </a:lnTo>
                  <a:lnTo>
                    <a:pt x="335" y="80"/>
                  </a:lnTo>
                  <a:lnTo>
                    <a:pt x="343" y="69"/>
                  </a:lnTo>
                  <a:lnTo>
                    <a:pt x="352" y="59"/>
                  </a:lnTo>
                  <a:lnTo>
                    <a:pt x="362" y="50"/>
                  </a:lnTo>
                  <a:lnTo>
                    <a:pt x="371" y="40"/>
                  </a:lnTo>
                  <a:lnTo>
                    <a:pt x="379" y="31"/>
                  </a:lnTo>
                  <a:lnTo>
                    <a:pt x="390" y="25"/>
                  </a:lnTo>
                  <a:lnTo>
                    <a:pt x="400" y="17"/>
                  </a:lnTo>
                  <a:lnTo>
                    <a:pt x="409" y="12"/>
                  </a:lnTo>
                  <a:lnTo>
                    <a:pt x="419" y="6"/>
                  </a:lnTo>
                  <a:lnTo>
                    <a:pt x="432" y="2"/>
                  </a:lnTo>
                  <a:lnTo>
                    <a:pt x="438" y="2"/>
                  </a:lnTo>
                  <a:lnTo>
                    <a:pt x="443" y="0"/>
                  </a:lnTo>
                  <a:lnTo>
                    <a:pt x="449" y="0"/>
                  </a:lnTo>
                  <a:lnTo>
                    <a:pt x="457" y="0"/>
                  </a:lnTo>
                  <a:lnTo>
                    <a:pt x="459" y="0"/>
                  </a:lnTo>
                  <a:lnTo>
                    <a:pt x="466" y="4"/>
                  </a:lnTo>
                  <a:lnTo>
                    <a:pt x="470" y="8"/>
                  </a:lnTo>
                  <a:lnTo>
                    <a:pt x="476" y="14"/>
                  </a:lnTo>
                  <a:lnTo>
                    <a:pt x="479" y="23"/>
                  </a:lnTo>
                  <a:lnTo>
                    <a:pt x="485" y="33"/>
                  </a:lnTo>
                  <a:lnTo>
                    <a:pt x="485" y="38"/>
                  </a:lnTo>
                  <a:lnTo>
                    <a:pt x="487" y="44"/>
                  </a:lnTo>
                  <a:lnTo>
                    <a:pt x="487" y="52"/>
                  </a:lnTo>
                  <a:lnTo>
                    <a:pt x="487" y="59"/>
                  </a:lnTo>
                  <a:lnTo>
                    <a:pt x="487" y="69"/>
                  </a:lnTo>
                  <a:lnTo>
                    <a:pt x="487" y="78"/>
                  </a:lnTo>
                  <a:lnTo>
                    <a:pt x="485" y="90"/>
                  </a:lnTo>
                  <a:lnTo>
                    <a:pt x="485" y="101"/>
                  </a:lnTo>
                  <a:lnTo>
                    <a:pt x="483" y="107"/>
                  </a:lnTo>
                  <a:lnTo>
                    <a:pt x="481" y="112"/>
                  </a:lnTo>
                  <a:lnTo>
                    <a:pt x="479" y="118"/>
                  </a:lnTo>
                  <a:lnTo>
                    <a:pt x="478" y="126"/>
                  </a:lnTo>
                  <a:lnTo>
                    <a:pt x="476" y="133"/>
                  </a:lnTo>
                  <a:lnTo>
                    <a:pt x="474" y="139"/>
                  </a:lnTo>
                  <a:lnTo>
                    <a:pt x="472" y="147"/>
                  </a:lnTo>
                  <a:lnTo>
                    <a:pt x="470" y="154"/>
                  </a:lnTo>
                  <a:lnTo>
                    <a:pt x="466" y="162"/>
                  </a:lnTo>
                  <a:lnTo>
                    <a:pt x="464" y="171"/>
                  </a:lnTo>
                  <a:lnTo>
                    <a:pt x="460" y="179"/>
                  </a:lnTo>
                  <a:lnTo>
                    <a:pt x="457" y="188"/>
                  </a:lnTo>
                  <a:lnTo>
                    <a:pt x="453" y="196"/>
                  </a:lnTo>
                  <a:lnTo>
                    <a:pt x="449" y="207"/>
                  </a:lnTo>
                  <a:lnTo>
                    <a:pt x="445" y="217"/>
                  </a:lnTo>
                  <a:lnTo>
                    <a:pt x="443" y="226"/>
                  </a:lnTo>
                  <a:lnTo>
                    <a:pt x="445" y="225"/>
                  </a:lnTo>
                  <a:lnTo>
                    <a:pt x="451" y="221"/>
                  </a:lnTo>
                  <a:lnTo>
                    <a:pt x="455" y="219"/>
                  </a:lnTo>
                  <a:lnTo>
                    <a:pt x="460" y="215"/>
                  </a:lnTo>
                  <a:lnTo>
                    <a:pt x="468" y="211"/>
                  </a:lnTo>
                  <a:lnTo>
                    <a:pt x="476" y="207"/>
                  </a:lnTo>
                  <a:lnTo>
                    <a:pt x="483" y="204"/>
                  </a:lnTo>
                  <a:lnTo>
                    <a:pt x="491" y="200"/>
                  </a:lnTo>
                  <a:lnTo>
                    <a:pt x="500" y="194"/>
                  </a:lnTo>
                  <a:lnTo>
                    <a:pt x="512" y="190"/>
                  </a:lnTo>
                  <a:lnTo>
                    <a:pt x="521" y="187"/>
                  </a:lnTo>
                  <a:lnTo>
                    <a:pt x="531" y="181"/>
                  </a:lnTo>
                  <a:lnTo>
                    <a:pt x="542" y="177"/>
                  </a:lnTo>
                  <a:lnTo>
                    <a:pt x="554" y="173"/>
                  </a:lnTo>
                  <a:lnTo>
                    <a:pt x="563" y="169"/>
                  </a:lnTo>
                  <a:lnTo>
                    <a:pt x="575" y="166"/>
                  </a:lnTo>
                  <a:lnTo>
                    <a:pt x="584" y="162"/>
                  </a:lnTo>
                  <a:lnTo>
                    <a:pt x="595" y="160"/>
                  </a:lnTo>
                  <a:lnTo>
                    <a:pt x="605" y="156"/>
                  </a:lnTo>
                  <a:lnTo>
                    <a:pt x="614" y="154"/>
                  </a:lnTo>
                  <a:lnTo>
                    <a:pt x="624" y="152"/>
                  </a:lnTo>
                  <a:lnTo>
                    <a:pt x="635" y="152"/>
                  </a:lnTo>
                  <a:lnTo>
                    <a:pt x="643" y="152"/>
                  </a:lnTo>
                  <a:lnTo>
                    <a:pt x="651" y="152"/>
                  </a:lnTo>
                  <a:lnTo>
                    <a:pt x="658" y="152"/>
                  </a:lnTo>
                  <a:lnTo>
                    <a:pt x="666" y="154"/>
                  </a:lnTo>
                  <a:lnTo>
                    <a:pt x="671" y="158"/>
                  </a:lnTo>
                  <a:lnTo>
                    <a:pt x="677" y="162"/>
                  </a:lnTo>
                  <a:lnTo>
                    <a:pt x="681" y="168"/>
                  </a:lnTo>
                  <a:lnTo>
                    <a:pt x="685" y="173"/>
                  </a:lnTo>
                  <a:lnTo>
                    <a:pt x="685" y="175"/>
                  </a:lnTo>
                  <a:lnTo>
                    <a:pt x="687" y="181"/>
                  </a:lnTo>
                  <a:lnTo>
                    <a:pt x="685" y="185"/>
                  </a:lnTo>
                  <a:lnTo>
                    <a:pt x="685" y="190"/>
                  </a:lnTo>
                  <a:lnTo>
                    <a:pt x="685" y="196"/>
                  </a:lnTo>
                  <a:lnTo>
                    <a:pt x="685" y="204"/>
                  </a:lnTo>
                  <a:lnTo>
                    <a:pt x="683" y="209"/>
                  </a:lnTo>
                  <a:lnTo>
                    <a:pt x="683" y="219"/>
                  </a:lnTo>
                  <a:lnTo>
                    <a:pt x="679" y="226"/>
                  </a:lnTo>
                  <a:lnTo>
                    <a:pt x="675" y="236"/>
                  </a:lnTo>
                  <a:lnTo>
                    <a:pt x="670" y="247"/>
                  </a:lnTo>
                  <a:lnTo>
                    <a:pt x="664" y="257"/>
                  </a:lnTo>
                  <a:lnTo>
                    <a:pt x="658" y="268"/>
                  </a:lnTo>
                  <a:lnTo>
                    <a:pt x="651" y="280"/>
                  </a:lnTo>
                  <a:lnTo>
                    <a:pt x="651" y="280"/>
                  </a:lnTo>
                  <a:lnTo>
                    <a:pt x="656" y="280"/>
                  </a:lnTo>
                  <a:lnTo>
                    <a:pt x="660" y="280"/>
                  </a:lnTo>
                  <a:lnTo>
                    <a:pt x="664" y="280"/>
                  </a:lnTo>
                  <a:lnTo>
                    <a:pt x="670" y="280"/>
                  </a:lnTo>
                  <a:lnTo>
                    <a:pt x="677" y="280"/>
                  </a:lnTo>
                  <a:lnTo>
                    <a:pt x="683" y="280"/>
                  </a:lnTo>
                  <a:lnTo>
                    <a:pt x="689" y="280"/>
                  </a:lnTo>
                  <a:lnTo>
                    <a:pt x="696" y="280"/>
                  </a:lnTo>
                  <a:lnTo>
                    <a:pt x="704" y="280"/>
                  </a:lnTo>
                  <a:lnTo>
                    <a:pt x="711" y="280"/>
                  </a:lnTo>
                  <a:lnTo>
                    <a:pt x="721" y="280"/>
                  </a:lnTo>
                  <a:lnTo>
                    <a:pt x="729" y="282"/>
                  </a:lnTo>
                  <a:lnTo>
                    <a:pt x="738" y="283"/>
                  </a:lnTo>
                  <a:lnTo>
                    <a:pt x="744" y="283"/>
                  </a:lnTo>
                  <a:lnTo>
                    <a:pt x="753" y="285"/>
                  </a:lnTo>
                  <a:lnTo>
                    <a:pt x="759" y="287"/>
                  </a:lnTo>
                  <a:lnTo>
                    <a:pt x="768" y="289"/>
                  </a:lnTo>
                  <a:lnTo>
                    <a:pt x="774" y="291"/>
                  </a:lnTo>
                  <a:lnTo>
                    <a:pt x="784" y="295"/>
                  </a:lnTo>
                  <a:lnTo>
                    <a:pt x="789" y="297"/>
                  </a:lnTo>
                  <a:lnTo>
                    <a:pt x="797" y="301"/>
                  </a:lnTo>
                  <a:lnTo>
                    <a:pt x="806" y="308"/>
                  </a:lnTo>
                  <a:lnTo>
                    <a:pt x="818" y="316"/>
                  </a:lnTo>
                  <a:lnTo>
                    <a:pt x="820" y="321"/>
                  </a:lnTo>
                  <a:lnTo>
                    <a:pt x="822" y="327"/>
                  </a:lnTo>
                  <a:lnTo>
                    <a:pt x="824" y="333"/>
                  </a:lnTo>
                  <a:lnTo>
                    <a:pt x="825" y="340"/>
                  </a:lnTo>
                  <a:lnTo>
                    <a:pt x="824" y="344"/>
                  </a:lnTo>
                  <a:lnTo>
                    <a:pt x="822" y="352"/>
                  </a:lnTo>
                  <a:lnTo>
                    <a:pt x="820" y="358"/>
                  </a:lnTo>
                  <a:lnTo>
                    <a:pt x="820" y="363"/>
                  </a:lnTo>
                  <a:lnTo>
                    <a:pt x="812" y="375"/>
                  </a:lnTo>
                  <a:lnTo>
                    <a:pt x="805" y="388"/>
                  </a:lnTo>
                  <a:lnTo>
                    <a:pt x="799" y="392"/>
                  </a:lnTo>
                  <a:lnTo>
                    <a:pt x="793" y="397"/>
                  </a:lnTo>
                  <a:lnTo>
                    <a:pt x="787" y="403"/>
                  </a:lnTo>
                  <a:lnTo>
                    <a:pt x="782" y="409"/>
                  </a:lnTo>
                  <a:lnTo>
                    <a:pt x="774" y="413"/>
                  </a:lnTo>
                  <a:lnTo>
                    <a:pt x="768" y="418"/>
                  </a:lnTo>
                  <a:lnTo>
                    <a:pt x="761" y="424"/>
                  </a:lnTo>
                  <a:lnTo>
                    <a:pt x="753" y="430"/>
                  </a:lnTo>
                  <a:lnTo>
                    <a:pt x="744" y="432"/>
                  </a:lnTo>
                  <a:lnTo>
                    <a:pt x="736" y="437"/>
                  </a:lnTo>
                  <a:lnTo>
                    <a:pt x="725" y="441"/>
                  </a:lnTo>
                  <a:lnTo>
                    <a:pt x="717" y="447"/>
                  </a:lnTo>
                  <a:lnTo>
                    <a:pt x="706" y="451"/>
                  </a:lnTo>
                  <a:lnTo>
                    <a:pt x="696" y="456"/>
                  </a:lnTo>
                  <a:lnTo>
                    <a:pt x="685" y="458"/>
                  </a:lnTo>
                  <a:lnTo>
                    <a:pt x="675" y="464"/>
                  </a:lnTo>
                  <a:lnTo>
                    <a:pt x="668" y="466"/>
                  </a:lnTo>
                  <a:lnTo>
                    <a:pt x="662" y="468"/>
                  </a:lnTo>
                  <a:lnTo>
                    <a:pt x="656" y="470"/>
                  </a:lnTo>
                  <a:lnTo>
                    <a:pt x="651" y="472"/>
                  </a:lnTo>
                  <a:lnTo>
                    <a:pt x="637" y="475"/>
                  </a:lnTo>
                  <a:lnTo>
                    <a:pt x="628" y="479"/>
                  </a:lnTo>
                  <a:lnTo>
                    <a:pt x="620" y="479"/>
                  </a:lnTo>
                  <a:lnTo>
                    <a:pt x="614" y="483"/>
                  </a:lnTo>
                  <a:lnTo>
                    <a:pt x="607" y="483"/>
                  </a:lnTo>
                  <a:lnTo>
                    <a:pt x="601" y="485"/>
                  </a:lnTo>
                  <a:lnTo>
                    <a:pt x="595" y="487"/>
                  </a:lnTo>
                  <a:lnTo>
                    <a:pt x="588" y="489"/>
                  </a:lnTo>
                  <a:lnTo>
                    <a:pt x="582" y="491"/>
                  </a:lnTo>
                  <a:lnTo>
                    <a:pt x="576" y="492"/>
                  </a:lnTo>
                  <a:lnTo>
                    <a:pt x="575" y="492"/>
                  </a:lnTo>
                  <a:lnTo>
                    <a:pt x="569" y="496"/>
                  </a:lnTo>
                  <a:lnTo>
                    <a:pt x="561" y="498"/>
                  </a:lnTo>
                  <a:lnTo>
                    <a:pt x="554" y="506"/>
                  </a:lnTo>
                  <a:lnTo>
                    <a:pt x="542" y="513"/>
                  </a:lnTo>
                  <a:lnTo>
                    <a:pt x="535" y="523"/>
                  </a:lnTo>
                  <a:lnTo>
                    <a:pt x="529" y="529"/>
                  </a:lnTo>
                  <a:lnTo>
                    <a:pt x="527" y="536"/>
                  </a:lnTo>
                  <a:lnTo>
                    <a:pt x="523" y="542"/>
                  </a:lnTo>
                  <a:lnTo>
                    <a:pt x="521" y="551"/>
                  </a:lnTo>
                  <a:lnTo>
                    <a:pt x="320" y="1108"/>
                  </a:lnTo>
                  <a:lnTo>
                    <a:pt x="270" y="1106"/>
                  </a:lnTo>
                  <a:lnTo>
                    <a:pt x="462" y="544"/>
                  </a:lnTo>
                  <a:lnTo>
                    <a:pt x="462" y="538"/>
                  </a:lnTo>
                  <a:lnTo>
                    <a:pt x="464" y="530"/>
                  </a:lnTo>
                  <a:lnTo>
                    <a:pt x="466" y="523"/>
                  </a:lnTo>
                  <a:lnTo>
                    <a:pt x="468" y="515"/>
                  </a:lnTo>
                  <a:lnTo>
                    <a:pt x="472" y="508"/>
                  </a:lnTo>
                  <a:lnTo>
                    <a:pt x="479" y="500"/>
                  </a:lnTo>
                  <a:lnTo>
                    <a:pt x="483" y="491"/>
                  </a:lnTo>
                  <a:lnTo>
                    <a:pt x="491" y="483"/>
                  </a:lnTo>
                  <a:lnTo>
                    <a:pt x="498" y="473"/>
                  </a:lnTo>
                  <a:lnTo>
                    <a:pt x="510" y="466"/>
                  </a:lnTo>
                  <a:lnTo>
                    <a:pt x="514" y="462"/>
                  </a:lnTo>
                  <a:lnTo>
                    <a:pt x="519" y="458"/>
                  </a:lnTo>
                  <a:lnTo>
                    <a:pt x="527" y="456"/>
                  </a:lnTo>
                  <a:lnTo>
                    <a:pt x="533" y="453"/>
                  </a:lnTo>
                  <a:lnTo>
                    <a:pt x="540" y="451"/>
                  </a:lnTo>
                  <a:lnTo>
                    <a:pt x="548" y="449"/>
                  </a:lnTo>
                  <a:lnTo>
                    <a:pt x="556" y="445"/>
                  </a:lnTo>
                  <a:lnTo>
                    <a:pt x="565" y="445"/>
                  </a:lnTo>
                  <a:lnTo>
                    <a:pt x="573" y="443"/>
                  </a:lnTo>
                  <a:lnTo>
                    <a:pt x="580" y="441"/>
                  </a:lnTo>
                  <a:lnTo>
                    <a:pt x="588" y="437"/>
                  </a:lnTo>
                  <a:lnTo>
                    <a:pt x="597" y="435"/>
                  </a:lnTo>
                  <a:lnTo>
                    <a:pt x="605" y="434"/>
                  </a:lnTo>
                  <a:lnTo>
                    <a:pt x="614" y="432"/>
                  </a:lnTo>
                  <a:lnTo>
                    <a:pt x="622" y="430"/>
                  </a:lnTo>
                  <a:lnTo>
                    <a:pt x="630" y="426"/>
                  </a:lnTo>
                  <a:lnTo>
                    <a:pt x="637" y="424"/>
                  </a:lnTo>
                  <a:lnTo>
                    <a:pt x="645" y="420"/>
                  </a:lnTo>
                  <a:lnTo>
                    <a:pt x="654" y="416"/>
                  </a:lnTo>
                  <a:lnTo>
                    <a:pt x="662" y="415"/>
                  </a:lnTo>
                  <a:lnTo>
                    <a:pt x="668" y="411"/>
                  </a:lnTo>
                  <a:lnTo>
                    <a:pt x="675" y="409"/>
                  </a:lnTo>
                  <a:lnTo>
                    <a:pt x="683" y="405"/>
                  </a:lnTo>
                  <a:lnTo>
                    <a:pt x="690" y="403"/>
                  </a:lnTo>
                  <a:lnTo>
                    <a:pt x="696" y="399"/>
                  </a:lnTo>
                  <a:lnTo>
                    <a:pt x="702" y="396"/>
                  </a:lnTo>
                  <a:lnTo>
                    <a:pt x="708" y="392"/>
                  </a:lnTo>
                  <a:lnTo>
                    <a:pt x="713" y="390"/>
                  </a:lnTo>
                  <a:lnTo>
                    <a:pt x="725" y="382"/>
                  </a:lnTo>
                  <a:lnTo>
                    <a:pt x="736" y="377"/>
                  </a:lnTo>
                  <a:lnTo>
                    <a:pt x="744" y="369"/>
                  </a:lnTo>
                  <a:lnTo>
                    <a:pt x="749" y="363"/>
                  </a:lnTo>
                  <a:lnTo>
                    <a:pt x="755" y="356"/>
                  </a:lnTo>
                  <a:lnTo>
                    <a:pt x="759" y="350"/>
                  </a:lnTo>
                  <a:lnTo>
                    <a:pt x="757" y="348"/>
                  </a:lnTo>
                  <a:lnTo>
                    <a:pt x="753" y="342"/>
                  </a:lnTo>
                  <a:lnTo>
                    <a:pt x="748" y="340"/>
                  </a:lnTo>
                  <a:lnTo>
                    <a:pt x="742" y="337"/>
                  </a:lnTo>
                  <a:lnTo>
                    <a:pt x="736" y="333"/>
                  </a:lnTo>
                  <a:lnTo>
                    <a:pt x="727" y="331"/>
                  </a:lnTo>
                  <a:lnTo>
                    <a:pt x="723" y="331"/>
                  </a:lnTo>
                  <a:lnTo>
                    <a:pt x="717" y="329"/>
                  </a:lnTo>
                  <a:lnTo>
                    <a:pt x="709" y="329"/>
                  </a:lnTo>
                  <a:lnTo>
                    <a:pt x="704" y="329"/>
                  </a:lnTo>
                  <a:lnTo>
                    <a:pt x="696" y="329"/>
                  </a:lnTo>
                  <a:lnTo>
                    <a:pt x="689" y="331"/>
                  </a:lnTo>
                  <a:lnTo>
                    <a:pt x="681" y="331"/>
                  </a:lnTo>
                  <a:lnTo>
                    <a:pt x="671" y="335"/>
                  </a:lnTo>
                  <a:lnTo>
                    <a:pt x="662" y="337"/>
                  </a:lnTo>
                  <a:lnTo>
                    <a:pt x="652" y="340"/>
                  </a:lnTo>
                  <a:lnTo>
                    <a:pt x="641" y="342"/>
                  </a:lnTo>
                  <a:lnTo>
                    <a:pt x="630" y="348"/>
                  </a:lnTo>
                  <a:lnTo>
                    <a:pt x="624" y="350"/>
                  </a:lnTo>
                  <a:lnTo>
                    <a:pt x="618" y="352"/>
                  </a:lnTo>
                  <a:lnTo>
                    <a:pt x="611" y="356"/>
                  </a:lnTo>
                  <a:lnTo>
                    <a:pt x="607" y="358"/>
                  </a:lnTo>
                  <a:lnTo>
                    <a:pt x="599" y="361"/>
                  </a:lnTo>
                  <a:lnTo>
                    <a:pt x="594" y="365"/>
                  </a:lnTo>
                  <a:lnTo>
                    <a:pt x="586" y="369"/>
                  </a:lnTo>
                  <a:lnTo>
                    <a:pt x="580" y="373"/>
                  </a:lnTo>
                  <a:lnTo>
                    <a:pt x="533" y="354"/>
                  </a:lnTo>
                  <a:lnTo>
                    <a:pt x="533" y="352"/>
                  </a:lnTo>
                  <a:lnTo>
                    <a:pt x="537" y="348"/>
                  </a:lnTo>
                  <a:lnTo>
                    <a:pt x="540" y="342"/>
                  </a:lnTo>
                  <a:lnTo>
                    <a:pt x="546" y="337"/>
                  </a:lnTo>
                  <a:lnTo>
                    <a:pt x="554" y="327"/>
                  </a:lnTo>
                  <a:lnTo>
                    <a:pt x="561" y="318"/>
                  </a:lnTo>
                  <a:lnTo>
                    <a:pt x="569" y="306"/>
                  </a:lnTo>
                  <a:lnTo>
                    <a:pt x="578" y="295"/>
                  </a:lnTo>
                  <a:lnTo>
                    <a:pt x="582" y="289"/>
                  </a:lnTo>
                  <a:lnTo>
                    <a:pt x="586" y="283"/>
                  </a:lnTo>
                  <a:lnTo>
                    <a:pt x="590" y="276"/>
                  </a:lnTo>
                  <a:lnTo>
                    <a:pt x="595" y="270"/>
                  </a:lnTo>
                  <a:lnTo>
                    <a:pt x="597" y="264"/>
                  </a:lnTo>
                  <a:lnTo>
                    <a:pt x="601" y="257"/>
                  </a:lnTo>
                  <a:lnTo>
                    <a:pt x="605" y="253"/>
                  </a:lnTo>
                  <a:lnTo>
                    <a:pt x="609" y="247"/>
                  </a:lnTo>
                  <a:lnTo>
                    <a:pt x="614" y="234"/>
                  </a:lnTo>
                  <a:lnTo>
                    <a:pt x="620" y="225"/>
                  </a:lnTo>
                  <a:lnTo>
                    <a:pt x="622" y="215"/>
                  </a:lnTo>
                  <a:lnTo>
                    <a:pt x="624" y="207"/>
                  </a:lnTo>
                  <a:lnTo>
                    <a:pt x="622" y="207"/>
                  </a:lnTo>
                  <a:lnTo>
                    <a:pt x="620" y="207"/>
                  </a:lnTo>
                  <a:lnTo>
                    <a:pt x="613" y="207"/>
                  </a:lnTo>
                  <a:lnTo>
                    <a:pt x="607" y="209"/>
                  </a:lnTo>
                  <a:lnTo>
                    <a:pt x="601" y="209"/>
                  </a:lnTo>
                  <a:lnTo>
                    <a:pt x="595" y="211"/>
                  </a:lnTo>
                  <a:lnTo>
                    <a:pt x="590" y="213"/>
                  </a:lnTo>
                  <a:lnTo>
                    <a:pt x="584" y="215"/>
                  </a:lnTo>
                  <a:lnTo>
                    <a:pt x="576" y="215"/>
                  </a:lnTo>
                  <a:lnTo>
                    <a:pt x="571" y="219"/>
                  </a:lnTo>
                  <a:lnTo>
                    <a:pt x="563" y="221"/>
                  </a:lnTo>
                  <a:lnTo>
                    <a:pt x="557" y="223"/>
                  </a:lnTo>
                  <a:lnTo>
                    <a:pt x="548" y="226"/>
                  </a:lnTo>
                  <a:lnTo>
                    <a:pt x="540" y="228"/>
                  </a:lnTo>
                  <a:lnTo>
                    <a:pt x="533" y="232"/>
                  </a:lnTo>
                  <a:lnTo>
                    <a:pt x="525" y="236"/>
                  </a:lnTo>
                  <a:lnTo>
                    <a:pt x="516" y="240"/>
                  </a:lnTo>
                  <a:lnTo>
                    <a:pt x="508" y="244"/>
                  </a:lnTo>
                  <a:lnTo>
                    <a:pt x="498" y="249"/>
                  </a:lnTo>
                  <a:lnTo>
                    <a:pt x="491" y="255"/>
                  </a:lnTo>
                  <a:lnTo>
                    <a:pt x="481" y="261"/>
                  </a:lnTo>
                  <a:lnTo>
                    <a:pt x="472" y="268"/>
                  </a:lnTo>
                  <a:lnTo>
                    <a:pt x="464" y="274"/>
                  </a:lnTo>
                  <a:lnTo>
                    <a:pt x="455" y="282"/>
                  </a:lnTo>
                  <a:lnTo>
                    <a:pt x="445" y="289"/>
                  </a:lnTo>
                  <a:lnTo>
                    <a:pt x="436" y="297"/>
                  </a:lnTo>
                  <a:lnTo>
                    <a:pt x="426" y="308"/>
                  </a:lnTo>
                  <a:lnTo>
                    <a:pt x="419" y="318"/>
                  </a:lnTo>
                  <a:lnTo>
                    <a:pt x="369" y="299"/>
                  </a:lnTo>
                  <a:lnTo>
                    <a:pt x="369" y="295"/>
                  </a:lnTo>
                  <a:lnTo>
                    <a:pt x="371" y="289"/>
                  </a:lnTo>
                  <a:lnTo>
                    <a:pt x="373" y="283"/>
                  </a:lnTo>
                  <a:lnTo>
                    <a:pt x="375" y="278"/>
                  </a:lnTo>
                  <a:lnTo>
                    <a:pt x="379" y="270"/>
                  </a:lnTo>
                  <a:lnTo>
                    <a:pt x="383" y="264"/>
                  </a:lnTo>
                  <a:lnTo>
                    <a:pt x="384" y="255"/>
                  </a:lnTo>
                  <a:lnTo>
                    <a:pt x="386" y="247"/>
                  </a:lnTo>
                  <a:lnTo>
                    <a:pt x="390" y="240"/>
                  </a:lnTo>
                  <a:lnTo>
                    <a:pt x="394" y="230"/>
                  </a:lnTo>
                  <a:lnTo>
                    <a:pt x="398" y="221"/>
                  </a:lnTo>
                  <a:lnTo>
                    <a:pt x="402" y="209"/>
                  </a:lnTo>
                  <a:lnTo>
                    <a:pt x="405" y="200"/>
                  </a:lnTo>
                  <a:lnTo>
                    <a:pt x="409" y="190"/>
                  </a:lnTo>
                  <a:lnTo>
                    <a:pt x="413" y="179"/>
                  </a:lnTo>
                  <a:lnTo>
                    <a:pt x="417" y="168"/>
                  </a:lnTo>
                  <a:lnTo>
                    <a:pt x="419" y="158"/>
                  </a:lnTo>
                  <a:lnTo>
                    <a:pt x="422" y="149"/>
                  </a:lnTo>
                  <a:lnTo>
                    <a:pt x="424" y="139"/>
                  </a:lnTo>
                  <a:lnTo>
                    <a:pt x="428" y="128"/>
                  </a:lnTo>
                  <a:lnTo>
                    <a:pt x="430" y="120"/>
                  </a:lnTo>
                  <a:lnTo>
                    <a:pt x="432" y="112"/>
                  </a:lnTo>
                  <a:lnTo>
                    <a:pt x="434" y="103"/>
                  </a:lnTo>
                  <a:lnTo>
                    <a:pt x="436" y="95"/>
                  </a:lnTo>
                  <a:lnTo>
                    <a:pt x="436" y="90"/>
                  </a:lnTo>
                  <a:lnTo>
                    <a:pt x="436" y="84"/>
                  </a:lnTo>
                  <a:lnTo>
                    <a:pt x="436" y="73"/>
                  </a:lnTo>
                  <a:lnTo>
                    <a:pt x="432" y="69"/>
                  </a:lnTo>
                  <a:lnTo>
                    <a:pt x="424" y="67"/>
                  </a:lnTo>
                  <a:lnTo>
                    <a:pt x="417" y="69"/>
                  </a:lnTo>
                  <a:lnTo>
                    <a:pt x="407" y="74"/>
                  </a:lnTo>
                  <a:lnTo>
                    <a:pt x="398" y="86"/>
                  </a:lnTo>
                  <a:lnTo>
                    <a:pt x="390" y="92"/>
                  </a:lnTo>
                  <a:lnTo>
                    <a:pt x="384" y="99"/>
                  </a:lnTo>
                  <a:lnTo>
                    <a:pt x="379" y="107"/>
                  </a:lnTo>
                  <a:lnTo>
                    <a:pt x="375" y="114"/>
                  </a:lnTo>
                  <a:lnTo>
                    <a:pt x="367" y="124"/>
                  </a:lnTo>
                  <a:lnTo>
                    <a:pt x="362" y="133"/>
                  </a:lnTo>
                  <a:lnTo>
                    <a:pt x="356" y="145"/>
                  </a:lnTo>
                  <a:lnTo>
                    <a:pt x="350" y="154"/>
                  </a:lnTo>
                  <a:lnTo>
                    <a:pt x="345" y="166"/>
                  </a:lnTo>
                  <a:lnTo>
                    <a:pt x="339" y="175"/>
                  </a:lnTo>
                  <a:lnTo>
                    <a:pt x="333" y="187"/>
                  </a:lnTo>
                  <a:lnTo>
                    <a:pt x="329" y="200"/>
                  </a:lnTo>
                  <a:lnTo>
                    <a:pt x="324" y="209"/>
                  </a:lnTo>
                  <a:lnTo>
                    <a:pt x="318" y="223"/>
                  </a:lnTo>
                  <a:lnTo>
                    <a:pt x="316" y="228"/>
                  </a:lnTo>
                  <a:lnTo>
                    <a:pt x="314" y="234"/>
                  </a:lnTo>
                  <a:lnTo>
                    <a:pt x="312" y="242"/>
                  </a:lnTo>
                  <a:lnTo>
                    <a:pt x="310" y="247"/>
                  </a:lnTo>
                  <a:lnTo>
                    <a:pt x="306" y="259"/>
                  </a:lnTo>
                  <a:lnTo>
                    <a:pt x="303" y="270"/>
                  </a:lnTo>
                  <a:lnTo>
                    <a:pt x="303" y="276"/>
                  </a:lnTo>
                  <a:lnTo>
                    <a:pt x="301" y="283"/>
                  </a:lnTo>
                  <a:lnTo>
                    <a:pt x="301" y="289"/>
                  </a:lnTo>
                  <a:lnTo>
                    <a:pt x="301" y="295"/>
                  </a:lnTo>
                  <a:lnTo>
                    <a:pt x="297" y="306"/>
                  </a:lnTo>
                  <a:lnTo>
                    <a:pt x="297" y="318"/>
                  </a:lnTo>
                  <a:lnTo>
                    <a:pt x="297" y="323"/>
                  </a:lnTo>
                  <a:lnTo>
                    <a:pt x="297" y="331"/>
                  </a:lnTo>
                  <a:lnTo>
                    <a:pt x="299" y="337"/>
                  </a:lnTo>
                  <a:lnTo>
                    <a:pt x="301" y="342"/>
                  </a:lnTo>
                  <a:lnTo>
                    <a:pt x="267" y="354"/>
                  </a:lnTo>
                  <a:lnTo>
                    <a:pt x="265" y="350"/>
                  </a:lnTo>
                  <a:lnTo>
                    <a:pt x="261" y="344"/>
                  </a:lnTo>
                  <a:lnTo>
                    <a:pt x="257" y="339"/>
                  </a:lnTo>
                  <a:lnTo>
                    <a:pt x="253" y="335"/>
                  </a:lnTo>
                  <a:lnTo>
                    <a:pt x="249" y="327"/>
                  </a:lnTo>
                  <a:lnTo>
                    <a:pt x="246" y="321"/>
                  </a:lnTo>
                  <a:lnTo>
                    <a:pt x="240" y="314"/>
                  </a:lnTo>
                  <a:lnTo>
                    <a:pt x="234" y="304"/>
                  </a:lnTo>
                  <a:lnTo>
                    <a:pt x="229" y="297"/>
                  </a:lnTo>
                  <a:lnTo>
                    <a:pt x="223" y="289"/>
                  </a:lnTo>
                  <a:lnTo>
                    <a:pt x="215" y="282"/>
                  </a:lnTo>
                  <a:lnTo>
                    <a:pt x="210" y="272"/>
                  </a:lnTo>
                  <a:lnTo>
                    <a:pt x="202" y="263"/>
                  </a:lnTo>
                  <a:lnTo>
                    <a:pt x="198" y="255"/>
                  </a:lnTo>
                  <a:lnTo>
                    <a:pt x="189" y="245"/>
                  </a:lnTo>
                  <a:lnTo>
                    <a:pt x="181" y="238"/>
                  </a:lnTo>
                  <a:lnTo>
                    <a:pt x="175" y="228"/>
                  </a:lnTo>
                  <a:lnTo>
                    <a:pt x="168" y="223"/>
                  </a:lnTo>
                  <a:lnTo>
                    <a:pt x="160" y="215"/>
                  </a:lnTo>
                  <a:lnTo>
                    <a:pt x="154" y="207"/>
                  </a:lnTo>
                  <a:lnTo>
                    <a:pt x="147" y="202"/>
                  </a:lnTo>
                  <a:lnTo>
                    <a:pt x="141" y="196"/>
                  </a:lnTo>
                  <a:lnTo>
                    <a:pt x="134" y="192"/>
                  </a:lnTo>
                  <a:lnTo>
                    <a:pt x="128" y="188"/>
                  </a:lnTo>
                  <a:lnTo>
                    <a:pt x="120" y="185"/>
                  </a:lnTo>
                  <a:lnTo>
                    <a:pt x="116" y="183"/>
                  </a:lnTo>
                  <a:lnTo>
                    <a:pt x="105" y="183"/>
                  </a:lnTo>
                  <a:lnTo>
                    <a:pt x="97" y="188"/>
                  </a:lnTo>
                  <a:lnTo>
                    <a:pt x="94" y="192"/>
                  </a:lnTo>
                  <a:lnTo>
                    <a:pt x="92" y="198"/>
                  </a:lnTo>
                  <a:lnTo>
                    <a:pt x="90" y="204"/>
                  </a:lnTo>
                  <a:lnTo>
                    <a:pt x="92" y="211"/>
                  </a:lnTo>
                  <a:lnTo>
                    <a:pt x="92" y="219"/>
                  </a:lnTo>
                  <a:lnTo>
                    <a:pt x="95" y="228"/>
                  </a:lnTo>
                  <a:lnTo>
                    <a:pt x="97" y="236"/>
                  </a:lnTo>
                  <a:lnTo>
                    <a:pt x="103" y="247"/>
                  </a:lnTo>
                  <a:lnTo>
                    <a:pt x="107" y="257"/>
                  </a:lnTo>
                  <a:lnTo>
                    <a:pt x="113" y="268"/>
                  </a:lnTo>
                  <a:lnTo>
                    <a:pt x="118" y="280"/>
                  </a:lnTo>
                  <a:lnTo>
                    <a:pt x="126" y="291"/>
                  </a:lnTo>
                  <a:lnTo>
                    <a:pt x="134" y="301"/>
                  </a:lnTo>
                  <a:lnTo>
                    <a:pt x="141" y="314"/>
                  </a:lnTo>
                  <a:lnTo>
                    <a:pt x="145" y="318"/>
                  </a:lnTo>
                  <a:lnTo>
                    <a:pt x="149" y="325"/>
                  </a:lnTo>
                  <a:lnTo>
                    <a:pt x="153" y="331"/>
                  </a:lnTo>
                  <a:lnTo>
                    <a:pt x="158" y="337"/>
                  </a:lnTo>
                  <a:lnTo>
                    <a:pt x="164" y="348"/>
                  </a:lnTo>
                  <a:lnTo>
                    <a:pt x="173" y="359"/>
                  </a:lnTo>
                  <a:lnTo>
                    <a:pt x="179" y="371"/>
                  </a:lnTo>
                  <a:lnTo>
                    <a:pt x="189" y="382"/>
                  </a:lnTo>
                  <a:lnTo>
                    <a:pt x="196" y="392"/>
                  </a:lnTo>
                  <a:lnTo>
                    <a:pt x="204" y="401"/>
                  </a:lnTo>
                  <a:lnTo>
                    <a:pt x="210" y="411"/>
                  </a:lnTo>
                  <a:lnTo>
                    <a:pt x="219" y="420"/>
                  </a:lnTo>
                  <a:lnTo>
                    <a:pt x="225" y="426"/>
                  </a:lnTo>
                  <a:lnTo>
                    <a:pt x="229" y="435"/>
                  </a:lnTo>
                  <a:lnTo>
                    <a:pt x="234" y="441"/>
                  </a:lnTo>
                  <a:lnTo>
                    <a:pt x="240" y="447"/>
                  </a:lnTo>
                  <a:lnTo>
                    <a:pt x="246" y="453"/>
                  </a:lnTo>
                  <a:lnTo>
                    <a:pt x="248" y="456"/>
                  </a:lnTo>
                  <a:lnTo>
                    <a:pt x="52" y="1078"/>
                  </a:lnTo>
                  <a:lnTo>
                    <a:pt x="0" y="1062"/>
                  </a:lnTo>
                  <a:lnTo>
                    <a:pt x="0" y="10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1"/>
            <p:cNvSpPr>
              <a:spLocks/>
            </p:cNvSpPr>
            <p:nvPr/>
          </p:nvSpPr>
          <p:spPr bwMode="auto">
            <a:xfrm>
              <a:off x="1135063" y="4354513"/>
              <a:ext cx="533400" cy="939800"/>
            </a:xfrm>
            <a:custGeom>
              <a:avLst/>
              <a:gdLst>
                <a:gd name="T0" fmla="*/ 266 w 671"/>
                <a:gd name="T1" fmla="*/ 543 h 1183"/>
                <a:gd name="T2" fmla="*/ 165 w 671"/>
                <a:gd name="T3" fmla="*/ 570 h 1183"/>
                <a:gd name="T4" fmla="*/ 72 w 671"/>
                <a:gd name="T5" fmla="*/ 558 h 1183"/>
                <a:gd name="T6" fmla="*/ 91 w 671"/>
                <a:gd name="T7" fmla="*/ 522 h 1183"/>
                <a:gd name="T8" fmla="*/ 160 w 671"/>
                <a:gd name="T9" fmla="*/ 501 h 1183"/>
                <a:gd name="T10" fmla="*/ 243 w 671"/>
                <a:gd name="T11" fmla="*/ 482 h 1183"/>
                <a:gd name="T12" fmla="*/ 257 w 671"/>
                <a:gd name="T13" fmla="*/ 431 h 1183"/>
                <a:gd name="T14" fmla="*/ 158 w 671"/>
                <a:gd name="T15" fmla="*/ 404 h 1183"/>
                <a:gd name="T16" fmla="*/ 82 w 671"/>
                <a:gd name="T17" fmla="*/ 366 h 1183"/>
                <a:gd name="T18" fmla="*/ 108 w 671"/>
                <a:gd name="T19" fmla="*/ 313 h 1183"/>
                <a:gd name="T20" fmla="*/ 182 w 671"/>
                <a:gd name="T21" fmla="*/ 313 h 1183"/>
                <a:gd name="T22" fmla="*/ 260 w 671"/>
                <a:gd name="T23" fmla="*/ 332 h 1183"/>
                <a:gd name="T24" fmla="*/ 285 w 671"/>
                <a:gd name="T25" fmla="*/ 287 h 1183"/>
                <a:gd name="T26" fmla="*/ 222 w 671"/>
                <a:gd name="T27" fmla="*/ 184 h 1183"/>
                <a:gd name="T28" fmla="*/ 192 w 671"/>
                <a:gd name="T29" fmla="*/ 91 h 1183"/>
                <a:gd name="T30" fmla="*/ 232 w 671"/>
                <a:gd name="T31" fmla="*/ 100 h 1183"/>
                <a:gd name="T32" fmla="*/ 279 w 671"/>
                <a:gd name="T33" fmla="*/ 175 h 1183"/>
                <a:gd name="T34" fmla="*/ 319 w 671"/>
                <a:gd name="T35" fmla="*/ 249 h 1183"/>
                <a:gd name="T36" fmla="*/ 384 w 671"/>
                <a:gd name="T37" fmla="*/ 245 h 1183"/>
                <a:gd name="T38" fmla="*/ 447 w 671"/>
                <a:gd name="T39" fmla="*/ 192 h 1183"/>
                <a:gd name="T40" fmla="*/ 449 w 671"/>
                <a:gd name="T41" fmla="*/ 256 h 1183"/>
                <a:gd name="T42" fmla="*/ 403 w 671"/>
                <a:gd name="T43" fmla="*/ 330 h 1183"/>
                <a:gd name="T44" fmla="*/ 374 w 671"/>
                <a:gd name="T45" fmla="*/ 382 h 1183"/>
                <a:gd name="T46" fmla="*/ 392 w 671"/>
                <a:gd name="T47" fmla="*/ 456 h 1183"/>
                <a:gd name="T48" fmla="*/ 424 w 671"/>
                <a:gd name="T49" fmla="*/ 583 h 1183"/>
                <a:gd name="T50" fmla="*/ 466 w 671"/>
                <a:gd name="T51" fmla="*/ 741 h 1183"/>
                <a:gd name="T52" fmla="*/ 515 w 671"/>
                <a:gd name="T53" fmla="*/ 910 h 1183"/>
                <a:gd name="T54" fmla="*/ 570 w 671"/>
                <a:gd name="T55" fmla="*/ 1066 h 1183"/>
                <a:gd name="T56" fmla="*/ 671 w 671"/>
                <a:gd name="T57" fmla="*/ 1183 h 1183"/>
                <a:gd name="T58" fmla="*/ 646 w 671"/>
                <a:gd name="T59" fmla="*/ 1128 h 1183"/>
                <a:gd name="T60" fmla="*/ 608 w 671"/>
                <a:gd name="T61" fmla="*/ 1031 h 1183"/>
                <a:gd name="T62" fmla="*/ 559 w 671"/>
                <a:gd name="T63" fmla="*/ 898 h 1183"/>
                <a:gd name="T64" fmla="*/ 508 w 671"/>
                <a:gd name="T65" fmla="*/ 739 h 1183"/>
                <a:gd name="T66" fmla="*/ 460 w 671"/>
                <a:gd name="T67" fmla="*/ 562 h 1183"/>
                <a:gd name="T68" fmla="*/ 426 w 671"/>
                <a:gd name="T69" fmla="*/ 378 h 1183"/>
                <a:gd name="T70" fmla="*/ 471 w 671"/>
                <a:gd name="T71" fmla="*/ 309 h 1183"/>
                <a:gd name="T72" fmla="*/ 509 w 671"/>
                <a:gd name="T73" fmla="*/ 218 h 1183"/>
                <a:gd name="T74" fmla="*/ 492 w 671"/>
                <a:gd name="T75" fmla="*/ 146 h 1183"/>
                <a:gd name="T76" fmla="*/ 407 w 671"/>
                <a:gd name="T77" fmla="*/ 157 h 1183"/>
                <a:gd name="T78" fmla="*/ 348 w 671"/>
                <a:gd name="T79" fmla="*/ 195 h 1183"/>
                <a:gd name="T80" fmla="*/ 298 w 671"/>
                <a:gd name="T81" fmla="*/ 106 h 1183"/>
                <a:gd name="T82" fmla="*/ 224 w 671"/>
                <a:gd name="T83" fmla="*/ 13 h 1183"/>
                <a:gd name="T84" fmla="*/ 158 w 671"/>
                <a:gd name="T85" fmla="*/ 24 h 1183"/>
                <a:gd name="T86" fmla="*/ 144 w 671"/>
                <a:gd name="T87" fmla="*/ 104 h 1183"/>
                <a:gd name="T88" fmla="*/ 171 w 671"/>
                <a:gd name="T89" fmla="*/ 190 h 1183"/>
                <a:gd name="T90" fmla="*/ 215 w 671"/>
                <a:gd name="T91" fmla="*/ 264 h 1183"/>
                <a:gd name="T92" fmla="*/ 143 w 671"/>
                <a:gd name="T93" fmla="*/ 258 h 1183"/>
                <a:gd name="T94" fmla="*/ 65 w 671"/>
                <a:gd name="T95" fmla="*/ 283 h 1183"/>
                <a:gd name="T96" fmla="*/ 30 w 671"/>
                <a:gd name="T97" fmla="*/ 355 h 1183"/>
                <a:gd name="T98" fmla="*/ 80 w 671"/>
                <a:gd name="T99" fmla="*/ 427 h 1183"/>
                <a:gd name="T100" fmla="*/ 150 w 671"/>
                <a:gd name="T101" fmla="*/ 452 h 1183"/>
                <a:gd name="T102" fmla="*/ 154 w 671"/>
                <a:gd name="T103" fmla="*/ 465 h 1183"/>
                <a:gd name="T104" fmla="*/ 67 w 671"/>
                <a:gd name="T105" fmla="*/ 492 h 1183"/>
                <a:gd name="T106" fmla="*/ 4 w 671"/>
                <a:gd name="T107" fmla="*/ 543 h 1183"/>
                <a:gd name="T108" fmla="*/ 36 w 671"/>
                <a:gd name="T109" fmla="*/ 606 h 1183"/>
                <a:gd name="T110" fmla="*/ 135 w 671"/>
                <a:gd name="T111" fmla="*/ 619 h 1183"/>
                <a:gd name="T112" fmla="*/ 238 w 671"/>
                <a:gd name="T113" fmla="*/ 606 h 1183"/>
                <a:gd name="T114" fmla="*/ 544 w 671"/>
                <a:gd name="T115" fmla="*/ 1161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1" h="1183">
                  <a:moveTo>
                    <a:pt x="544" y="1161"/>
                  </a:moveTo>
                  <a:lnTo>
                    <a:pt x="317" y="524"/>
                  </a:lnTo>
                  <a:lnTo>
                    <a:pt x="314" y="524"/>
                  </a:lnTo>
                  <a:lnTo>
                    <a:pt x="306" y="526"/>
                  </a:lnTo>
                  <a:lnTo>
                    <a:pt x="300" y="528"/>
                  </a:lnTo>
                  <a:lnTo>
                    <a:pt x="297" y="530"/>
                  </a:lnTo>
                  <a:lnTo>
                    <a:pt x="291" y="534"/>
                  </a:lnTo>
                  <a:lnTo>
                    <a:pt x="283" y="537"/>
                  </a:lnTo>
                  <a:lnTo>
                    <a:pt x="274" y="539"/>
                  </a:lnTo>
                  <a:lnTo>
                    <a:pt x="266" y="543"/>
                  </a:lnTo>
                  <a:lnTo>
                    <a:pt x="259" y="545"/>
                  </a:lnTo>
                  <a:lnTo>
                    <a:pt x="249" y="549"/>
                  </a:lnTo>
                  <a:lnTo>
                    <a:pt x="239" y="553"/>
                  </a:lnTo>
                  <a:lnTo>
                    <a:pt x="230" y="556"/>
                  </a:lnTo>
                  <a:lnTo>
                    <a:pt x="219" y="558"/>
                  </a:lnTo>
                  <a:lnTo>
                    <a:pt x="209" y="562"/>
                  </a:lnTo>
                  <a:lnTo>
                    <a:pt x="198" y="564"/>
                  </a:lnTo>
                  <a:lnTo>
                    <a:pt x="188" y="566"/>
                  </a:lnTo>
                  <a:lnTo>
                    <a:pt x="175" y="568"/>
                  </a:lnTo>
                  <a:lnTo>
                    <a:pt x="165" y="570"/>
                  </a:lnTo>
                  <a:lnTo>
                    <a:pt x="154" y="572"/>
                  </a:lnTo>
                  <a:lnTo>
                    <a:pt x="143" y="572"/>
                  </a:lnTo>
                  <a:lnTo>
                    <a:pt x="133" y="572"/>
                  </a:lnTo>
                  <a:lnTo>
                    <a:pt x="124" y="574"/>
                  </a:lnTo>
                  <a:lnTo>
                    <a:pt x="114" y="572"/>
                  </a:lnTo>
                  <a:lnTo>
                    <a:pt x="103" y="570"/>
                  </a:lnTo>
                  <a:lnTo>
                    <a:pt x="93" y="568"/>
                  </a:lnTo>
                  <a:lnTo>
                    <a:pt x="87" y="566"/>
                  </a:lnTo>
                  <a:lnTo>
                    <a:pt x="78" y="562"/>
                  </a:lnTo>
                  <a:lnTo>
                    <a:pt x="72" y="558"/>
                  </a:lnTo>
                  <a:lnTo>
                    <a:pt x="65" y="553"/>
                  </a:lnTo>
                  <a:lnTo>
                    <a:pt x="61" y="547"/>
                  </a:lnTo>
                  <a:lnTo>
                    <a:pt x="59" y="545"/>
                  </a:lnTo>
                  <a:lnTo>
                    <a:pt x="61" y="543"/>
                  </a:lnTo>
                  <a:lnTo>
                    <a:pt x="61" y="539"/>
                  </a:lnTo>
                  <a:lnTo>
                    <a:pt x="67" y="536"/>
                  </a:lnTo>
                  <a:lnTo>
                    <a:pt x="72" y="532"/>
                  </a:lnTo>
                  <a:lnTo>
                    <a:pt x="82" y="528"/>
                  </a:lnTo>
                  <a:lnTo>
                    <a:pt x="84" y="524"/>
                  </a:lnTo>
                  <a:lnTo>
                    <a:pt x="91" y="522"/>
                  </a:lnTo>
                  <a:lnTo>
                    <a:pt x="97" y="518"/>
                  </a:lnTo>
                  <a:lnTo>
                    <a:pt x="106" y="517"/>
                  </a:lnTo>
                  <a:lnTo>
                    <a:pt x="114" y="513"/>
                  </a:lnTo>
                  <a:lnTo>
                    <a:pt x="124" y="511"/>
                  </a:lnTo>
                  <a:lnTo>
                    <a:pt x="129" y="509"/>
                  </a:lnTo>
                  <a:lnTo>
                    <a:pt x="135" y="507"/>
                  </a:lnTo>
                  <a:lnTo>
                    <a:pt x="141" y="505"/>
                  </a:lnTo>
                  <a:lnTo>
                    <a:pt x="148" y="505"/>
                  </a:lnTo>
                  <a:lnTo>
                    <a:pt x="154" y="503"/>
                  </a:lnTo>
                  <a:lnTo>
                    <a:pt x="160" y="501"/>
                  </a:lnTo>
                  <a:lnTo>
                    <a:pt x="165" y="498"/>
                  </a:lnTo>
                  <a:lnTo>
                    <a:pt x="173" y="498"/>
                  </a:lnTo>
                  <a:lnTo>
                    <a:pt x="181" y="496"/>
                  </a:lnTo>
                  <a:lnTo>
                    <a:pt x="188" y="494"/>
                  </a:lnTo>
                  <a:lnTo>
                    <a:pt x="196" y="492"/>
                  </a:lnTo>
                  <a:lnTo>
                    <a:pt x="205" y="490"/>
                  </a:lnTo>
                  <a:lnTo>
                    <a:pt x="213" y="486"/>
                  </a:lnTo>
                  <a:lnTo>
                    <a:pt x="222" y="486"/>
                  </a:lnTo>
                  <a:lnTo>
                    <a:pt x="232" y="484"/>
                  </a:lnTo>
                  <a:lnTo>
                    <a:pt x="243" y="482"/>
                  </a:lnTo>
                  <a:lnTo>
                    <a:pt x="253" y="479"/>
                  </a:lnTo>
                  <a:lnTo>
                    <a:pt x="264" y="479"/>
                  </a:lnTo>
                  <a:lnTo>
                    <a:pt x="274" y="477"/>
                  </a:lnTo>
                  <a:lnTo>
                    <a:pt x="287" y="475"/>
                  </a:lnTo>
                  <a:lnTo>
                    <a:pt x="287" y="439"/>
                  </a:lnTo>
                  <a:lnTo>
                    <a:pt x="283" y="437"/>
                  </a:lnTo>
                  <a:lnTo>
                    <a:pt x="276" y="435"/>
                  </a:lnTo>
                  <a:lnTo>
                    <a:pt x="270" y="433"/>
                  </a:lnTo>
                  <a:lnTo>
                    <a:pt x="264" y="431"/>
                  </a:lnTo>
                  <a:lnTo>
                    <a:pt x="257" y="431"/>
                  </a:lnTo>
                  <a:lnTo>
                    <a:pt x="249" y="429"/>
                  </a:lnTo>
                  <a:lnTo>
                    <a:pt x="238" y="425"/>
                  </a:lnTo>
                  <a:lnTo>
                    <a:pt x="230" y="423"/>
                  </a:lnTo>
                  <a:lnTo>
                    <a:pt x="219" y="422"/>
                  </a:lnTo>
                  <a:lnTo>
                    <a:pt x="209" y="420"/>
                  </a:lnTo>
                  <a:lnTo>
                    <a:pt x="198" y="416"/>
                  </a:lnTo>
                  <a:lnTo>
                    <a:pt x="188" y="414"/>
                  </a:lnTo>
                  <a:lnTo>
                    <a:pt x="179" y="410"/>
                  </a:lnTo>
                  <a:lnTo>
                    <a:pt x="169" y="408"/>
                  </a:lnTo>
                  <a:lnTo>
                    <a:pt x="158" y="404"/>
                  </a:lnTo>
                  <a:lnTo>
                    <a:pt x="148" y="401"/>
                  </a:lnTo>
                  <a:lnTo>
                    <a:pt x="137" y="397"/>
                  </a:lnTo>
                  <a:lnTo>
                    <a:pt x="129" y="395"/>
                  </a:lnTo>
                  <a:lnTo>
                    <a:pt x="120" y="389"/>
                  </a:lnTo>
                  <a:lnTo>
                    <a:pt x="110" y="387"/>
                  </a:lnTo>
                  <a:lnTo>
                    <a:pt x="103" y="382"/>
                  </a:lnTo>
                  <a:lnTo>
                    <a:pt x="97" y="378"/>
                  </a:lnTo>
                  <a:lnTo>
                    <a:pt x="89" y="374"/>
                  </a:lnTo>
                  <a:lnTo>
                    <a:pt x="86" y="370"/>
                  </a:lnTo>
                  <a:lnTo>
                    <a:pt x="82" y="366"/>
                  </a:lnTo>
                  <a:lnTo>
                    <a:pt x="80" y="363"/>
                  </a:lnTo>
                  <a:lnTo>
                    <a:pt x="78" y="355"/>
                  </a:lnTo>
                  <a:lnTo>
                    <a:pt x="84" y="347"/>
                  </a:lnTo>
                  <a:lnTo>
                    <a:pt x="82" y="344"/>
                  </a:lnTo>
                  <a:lnTo>
                    <a:pt x="84" y="336"/>
                  </a:lnTo>
                  <a:lnTo>
                    <a:pt x="87" y="330"/>
                  </a:lnTo>
                  <a:lnTo>
                    <a:pt x="91" y="327"/>
                  </a:lnTo>
                  <a:lnTo>
                    <a:pt x="97" y="321"/>
                  </a:lnTo>
                  <a:lnTo>
                    <a:pt x="106" y="317"/>
                  </a:lnTo>
                  <a:lnTo>
                    <a:pt x="108" y="313"/>
                  </a:lnTo>
                  <a:lnTo>
                    <a:pt x="116" y="313"/>
                  </a:lnTo>
                  <a:lnTo>
                    <a:pt x="122" y="309"/>
                  </a:lnTo>
                  <a:lnTo>
                    <a:pt x="129" y="309"/>
                  </a:lnTo>
                  <a:lnTo>
                    <a:pt x="137" y="309"/>
                  </a:lnTo>
                  <a:lnTo>
                    <a:pt x="144" y="309"/>
                  </a:lnTo>
                  <a:lnTo>
                    <a:pt x="156" y="309"/>
                  </a:lnTo>
                  <a:lnTo>
                    <a:pt x="165" y="311"/>
                  </a:lnTo>
                  <a:lnTo>
                    <a:pt x="171" y="311"/>
                  </a:lnTo>
                  <a:lnTo>
                    <a:pt x="177" y="311"/>
                  </a:lnTo>
                  <a:lnTo>
                    <a:pt x="182" y="313"/>
                  </a:lnTo>
                  <a:lnTo>
                    <a:pt x="190" y="315"/>
                  </a:lnTo>
                  <a:lnTo>
                    <a:pt x="196" y="315"/>
                  </a:lnTo>
                  <a:lnTo>
                    <a:pt x="203" y="317"/>
                  </a:lnTo>
                  <a:lnTo>
                    <a:pt x="211" y="317"/>
                  </a:lnTo>
                  <a:lnTo>
                    <a:pt x="219" y="321"/>
                  </a:lnTo>
                  <a:lnTo>
                    <a:pt x="224" y="323"/>
                  </a:lnTo>
                  <a:lnTo>
                    <a:pt x="234" y="325"/>
                  </a:lnTo>
                  <a:lnTo>
                    <a:pt x="241" y="327"/>
                  </a:lnTo>
                  <a:lnTo>
                    <a:pt x="251" y="330"/>
                  </a:lnTo>
                  <a:lnTo>
                    <a:pt x="260" y="332"/>
                  </a:lnTo>
                  <a:lnTo>
                    <a:pt x="270" y="336"/>
                  </a:lnTo>
                  <a:lnTo>
                    <a:pt x="279" y="340"/>
                  </a:lnTo>
                  <a:lnTo>
                    <a:pt x="291" y="344"/>
                  </a:lnTo>
                  <a:lnTo>
                    <a:pt x="308" y="321"/>
                  </a:lnTo>
                  <a:lnTo>
                    <a:pt x="306" y="317"/>
                  </a:lnTo>
                  <a:lnTo>
                    <a:pt x="300" y="311"/>
                  </a:lnTo>
                  <a:lnTo>
                    <a:pt x="297" y="304"/>
                  </a:lnTo>
                  <a:lnTo>
                    <a:pt x="293" y="300"/>
                  </a:lnTo>
                  <a:lnTo>
                    <a:pt x="289" y="292"/>
                  </a:lnTo>
                  <a:lnTo>
                    <a:pt x="285" y="287"/>
                  </a:lnTo>
                  <a:lnTo>
                    <a:pt x="278" y="277"/>
                  </a:lnTo>
                  <a:lnTo>
                    <a:pt x="272" y="268"/>
                  </a:lnTo>
                  <a:lnTo>
                    <a:pt x="266" y="258"/>
                  </a:lnTo>
                  <a:lnTo>
                    <a:pt x="260" y="249"/>
                  </a:lnTo>
                  <a:lnTo>
                    <a:pt x="253" y="239"/>
                  </a:lnTo>
                  <a:lnTo>
                    <a:pt x="249" y="228"/>
                  </a:lnTo>
                  <a:lnTo>
                    <a:pt x="241" y="218"/>
                  </a:lnTo>
                  <a:lnTo>
                    <a:pt x="236" y="207"/>
                  </a:lnTo>
                  <a:lnTo>
                    <a:pt x="230" y="195"/>
                  </a:lnTo>
                  <a:lnTo>
                    <a:pt x="222" y="184"/>
                  </a:lnTo>
                  <a:lnTo>
                    <a:pt x="217" y="173"/>
                  </a:lnTo>
                  <a:lnTo>
                    <a:pt x="213" y="163"/>
                  </a:lnTo>
                  <a:lnTo>
                    <a:pt x="207" y="152"/>
                  </a:lnTo>
                  <a:lnTo>
                    <a:pt x="203" y="142"/>
                  </a:lnTo>
                  <a:lnTo>
                    <a:pt x="200" y="133"/>
                  </a:lnTo>
                  <a:lnTo>
                    <a:pt x="198" y="123"/>
                  </a:lnTo>
                  <a:lnTo>
                    <a:pt x="194" y="114"/>
                  </a:lnTo>
                  <a:lnTo>
                    <a:pt x="192" y="104"/>
                  </a:lnTo>
                  <a:lnTo>
                    <a:pt x="192" y="97"/>
                  </a:lnTo>
                  <a:lnTo>
                    <a:pt x="192" y="91"/>
                  </a:lnTo>
                  <a:lnTo>
                    <a:pt x="192" y="83"/>
                  </a:lnTo>
                  <a:lnTo>
                    <a:pt x="196" y="80"/>
                  </a:lnTo>
                  <a:lnTo>
                    <a:pt x="198" y="74"/>
                  </a:lnTo>
                  <a:lnTo>
                    <a:pt x="203" y="72"/>
                  </a:lnTo>
                  <a:lnTo>
                    <a:pt x="205" y="72"/>
                  </a:lnTo>
                  <a:lnTo>
                    <a:pt x="209" y="76"/>
                  </a:lnTo>
                  <a:lnTo>
                    <a:pt x="213" y="78"/>
                  </a:lnTo>
                  <a:lnTo>
                    <a:pt x="219" y="83"/>
                  </a:lnTo>
                  <a:lnTo>
                    <a:pt x="224" y="91"/>
                  </a:lnTo>
                  <a:lnTo>
                    <a:pt x="232" y="100"/>
                  </a:lnTo>
                  <a:lnTo>
                    <a:pt x="236" y="104"/>
                  </a:lnTo>
                  <a:lnTo>
                    <a:pt x="239" y="112"/>
                  </a:lnTo>
                  <a:lnTo>
                    <a:pt x="245" y="118"/>
                  </a:lnTo>
                  <a:lnTo>
                    <a:pt x="251" y="125"/>
                  </a:lnTo>
                  <a:lnTo>
                    <a:pt x="255" y="133"/>
                  </a:lnTo>
                  <a:lnTo>
                    <a:pt x="260" y="144"/>
                  </a:lnTo>
                  <a:lnTo>
                    <a:pt x="266" y="152"/>
                  </a:lnTo>
                  <a:lnTo>
                    <a:pt x="274" y="165"/>
                  </a:lnTo>
                  <a:lnTo>
                    <a:pt x="278" y="169"/>
                  </a:lnTo>
                  <a:lnTo>
                    <a:pt x="279" y="175"/>
                  </a:lnTo>
                  <a:lnTo>
                    <a:pt x="283" y="180"/>
                  </a:lnTo>
                  <a:lnTo>
                    <a:pt x="287" y="188"/>
                  </a:lnTo>
                  <a:lnTo>
                    <a:pt x="291" y="194"/>
                  </a:lnTo>
                  <a:lnTo>
                    <a:pt x="295" y="201"/>
                  </a:lnTo>
                  <a:lnTo>
                    <a:pt x="298" y="209"/>
                  </a:lnTo>
                  <a:lnTo>
                    <a:pt x="302" y="218"/>
                  </a:lnTo>
                  <a:lnTo>
                    <a:pt x="306" y="224"/>
                  </a:lnTo>
                  <a:lnTo>
                    <a:pt x="310" y="233"/>
                  </a:lnTo>
                  <a:lnTo>
                    <a:pt x="314" y="241"/>
                  </a:lnTo>
                  <a:lnTo>
                    <a:pt x="319" y="249"/>
                  </a:lnTo>
                  <a:lnTo>
                    <a:pt x="323" y="258"/>
                  </a:lnTo>
                  <a:lnTo>
                    <a:pt x="329" y="268"/>
                  </a:lnTo>
                  <a:lnTo>
                    <a:pt x="333" y="279"/>
                  </a:lnTo>
                  <a:lnTo>
                    <a:pt x="338" y="289"/>
                  </a:lnTo>
                  <a:lnTo>
                    <a:pt x="374" y="270"/>
                  </a:lnTo>
                  <a:lnTo>
                    <a:pt x="374" y="268"/>
                  </a:lnTo>
                  <a:lnTo>
                    <a:pt x="374" y="264"/>
                  </a:lnTo>
                  <a:lnTo>
                    <a:pt x="378" y="258"/>
                  </a:lnTo>
                  <a:lnTo>
                    <a:pt x="380" y="252"/>
                  </a:lnTo>
                  <a:lnTo>
                    <a:pt x="384" y="245"/>
                  </a:lnTo>
                  <a:lnTo>
                    <a:pt x="388" y="237"/>
                  </a:lnTo>
                  <a:lnTo>
                    <a:pt x="393" y="228"/>
                  </a:lnTo>
                  <a:lnTo>
                    <a:pt x="399" y="220"/>
                  </a:lnTo>
                  <a:lnTo>
                    <a:pt x="405" y="213"/>
                  </a:lnTo>
                  <a:lnTo>
                    <a:pt x="411" y="205"/>
                  </a:lnTo>
                  <a:lnTo>
                    <a:pt x="418" y="199"/>
                  </a:lnTo>
                  <a:lnTo>
                    <a:pt x="424" y="194"/>
                  </a:lnTo>
                  <a:lnTo>
                    <a:pt x="431" y="190"/>
                  </a:lnTo>
                  <a:lnTo>
                    <a:pt x="439" y="190"/>
                  </a:lnTo>
                  <a:lnTo>
                    <a:pt x="447" y="192"/>
                  </a:lnTo>
                  <a:lnTo>
                    <a:pt x="456" y="195"/>
                  </a:lnTo>
                  <a:lnTo>
                    <a:pt x="460" y="201"/>
                  </a:lnTo>
                  <a:lnTo>
                    <a:pt x="464" y="211"/>
                  </a:lnTo>
                  <a:lnTo>
                    <a:pt x="462" y="216"/>
                  </a:lnTo>
                  <a:lnTo>
                    <a:pt x="462" y="222"/>
                  </a:lnTo>
                  <a:lnTo>
                    <a:pt x="460" y="228"/>
                  </a:lnTo>
                  <a:lnTo>
                    <a:pt x="460" y="235"/>
                  </a:lnTo>
                  <a:lnTo>
                    <a:pt x="456" y="243"/>
                  </a:lnTo>
                  <a:lnTo>
                    <a:pt x="452" y="249"/>
                  </a:lnTo>
                  <a:lnTo>
                    <a:pt x="449" y="256"/>
                  </a:lnTo>
                  <a:lnTo>
                    <a:pt x="447" y="264"/>
                  </a:lnTo>
                  <a:lnTo>
                    <a:pt x="443" y="271"/>
                  </a:lnTo>
                  <a:lnTo>
                    <a:pt x="437" y="279"/>
                  </a:lnTo>
                  <a:lnTo>
                    <a:pt x="433" y="287"/>
                  </a:lnTo>
                  <a:lnTo>
                    <a:pt x="430" y="296"/>
                  </a:lnTo>
                  <a:lnTo>
                    <a:pt x="424" y="302"/>
                  </a:lnTo>
                  <a:lnTo>
                    <a:pt x="420" y="309"/>
                  </a:lnTo>
                  <a:lnTo>
                    <a:pt x="414" y="315"/>
                  </a:lnTo>
                  <a:lnTo>
                    <a:pt x="409" y="323"/>
                  </a:lnTo>
                  <a:lnTo>
                    <a:pt x="403" y="330"/>
                  </a:lnTo>
                  <a:lnTo>
                    <a:pt x="399" y="336"/>
                  </a:lnTo>
                  <a:lnTo>
                    <a:pt x="395" y="342"/>
                  </a:lnTo>
                  <a:lnTo>
                    <a:pt x="392" y="349"/>
                  </a:lnTo>
                  <a:lnTo>
                    <a:pt x="384" y="357"/>
                  </a:lnTo>
                  <a:lnTo>
                    <a:pt x="378" y="365"/>
                  </a:lnTo>
                  <a:lnTo>
                    <a:pt x="374" y="370"/>
                  </a:lnTo>
                  <a:lnTo>
                    <a:pt x="374" y="374"/>
                  </a:lnTo>
                  <a:lnTo>
                    <a:pt x="374" y="374"/>
                  </a:lnTo>
                  <a:lnTo>
                    <a:pt x="374" y="378"/>
                  </a:lnTo>
                  <a:lnTo>
                    <a:pt x="374" y="382"/>
                  </a:lnTo>
                  <a:lnTo>
                    <a:pt x="376" y="387"/>
                  </a:lnTo>
                  <a:lnTo>
                    <a:pt x="378" y="391"/>
                  </a:lnTo>
                  <a:lnTo>
                    <a:pt x="380" y="399"/>
                  </a:lnTo>
                  <a:lnTo>
                    <a:pt x="380" y="404"/>
                  </a:lnTo>
                  <a:lnTo>
                    <a:pt x="382" y="410"/>
                  </a:lnTo>
                  <a:lnTo>
                    <a:pt x="382" y="418"/>
                  </a:lnTo>
                  <a:lnTo>
                    <a:pt x="386" y="427"/>
                  </a:lnTo>
                  <a:lnTo>
                    <a:pt x="388" y="437"/>
                  </a:lnTo>
                  <a:lnTo>
                    <a:pt x="390" y="446"/>
                  </a:lnTo>
                  <a:lnTo>
                    <a:pt x="392" y="456"/>
                  </a:lnTo>
                  <a:lnTo>
                    <a:pt x="395" y="467"/>
                  </a:lnTo>
                  <a:lnTo>
                    <a:pt x="397" y="477"/>
                  </a:lnTo>
                  <a:lnTo>
                    <a:pt x="399" y="490"/>
                  </a:lnTo>
                  <a:lnTo>
                    <a:pt x="403" y="501"/>
                  </a:lnTo>
                  <a:lnTo>
                    <a:pt x="407" y="513"/>
                  </a:lnTo>
                  <a:lnTo>
                    <a:pt x="409" y="526"/>
                  </a:lnTo>
                  <a:lnTo>
                    <a:pt x="412" y="539"/>
                  </a:lnTo>
                  <a:lnTo>
                    <a:pt x="416" y="553"/>
                  </a:lnTo>
                  <a:lnTo>
                    <a:pt x="420" y="570"/>
                  </a:lnTo>
                  <a:lnTo>
                    <a:pt x="424" y="583"/>
                  </a:lnTo>
                  <a:lnTo>
                    <a:pt x="428" y="598"/>
                  </a:lnTo>
                  <a:lnTo>
                    <a:pt x="431" y="612"/>
                  </a:lnTo>
                  <a:lnTo>
                    <a:pt x="435" y="627"/>
                  </a:lnTo>
                  <a:lnTo>
                    <a:pt x="439" y="644"/>
                  </a:lnTo>
                  <a:lnTo>
                    <a:pt x="443" y="659"/>
                  </a:lnTo>
                  <a:lnTo>
                    <a:pt x="449" y="676"/>
                  </a:lnTo>
                  <a:lnTo>
                    <a:pt x="454" y="693"/>
                  </a:lnTo>
                  <a:lnTo>
                    <a:pt x="456" y="708"/>
                  </a:lnTo>
                  <a:lnTo>
                    <a:pt x="462" y="726"/>
                  </a:lnTo>
                  <a:lnTo>
                    <a:pt x="466" y="741"/>
                  </a:lnTo>
                  <a:lnTo>
                    <a:pt x="471" y="758"/>
                  </a:lnTo>
                  <a:lnTo>
                    <a:pt x="475" y="775"/>
                  </a:lnTo>
                  <a:lnTo>
                    <a:pt x="481" y="792"/>
                  </a:lnTo>
                  <a:lnTo>
                    <a:pt x="485" y="809"/>
                  </a:lnTo>
                  <a:lnTo>
                    <a:pt x="490" y="826"/>
                  </a:lnTo>
                  <a:lnTo>
                    <a:pt x="496" y="843"/>
                  </a:lnTo>
                  <a:lnTo>
                    <a:pt x="502" y="860"/>
                  </a:lnTo>
                  <a:lnTo>
                    <a:pt x="506" y="876"/>
                  </a:lnTo>
                  <a:lnTo>
                    <a:pt x="511" y="893"/>
                  </a:lnTo>
                  <a:lnTo>
                    <a:pt x="515" y="910"/>
                  </a:lnTo>
                  <a:lnTo>
                    <a:pt x="523" y="925"/>
                  </a:lnTo>
                  <a:lnTo>
                    <a:pt x="527" y="942"/>
                  </a:lnTo>
                  <a:lnTo>
                    <a:pt x="532" y="959"/>
                  </a:lnTo>
                  <a:lnTo>
                    <a:pt x="538" y="974"/>
                  </a:lnTo>
                  <a:lnTo>
                    <a:pt x="544" y="990"/>
                  </a:lnTo>
                  <a:lnTo>
                    <a:pt x="549" y="1005"/>
                  </a:lnTo>
                  <a:lnTo>
                    <a:pt x="555" y="1020"/>
                  </a:lnTo>
                  <a:lnTo>
                    <a:pt x="559" y="1035"/>
                  </a:lnTo>
                  <a:lnTo>
                    <a:pt x="565" y="1050"/>
                  </a:lnTo>
                  <a:lnTo>
                    <a:pt x="570" y="1066"/>
                  </a:lnTo>
                  <a:lnTo>
                    <a:pt x="578" y="1081"/>
                  </a:lnTo>
                  <a:lnTo>
                    <a:pt x="582" y="1094"/>
                  </a:lnTo>
                  <a:lnTo>
                    <a:pt x="587" y="1107"/>
                  </a:lnTo>
                  <a:lnTo>
                    <a:pt x="593" y="1121"/>
                  </a:lnTo>
                  <a:lnTo>
                    <a:pt x="599" y="1134"/>
                  </a:lnTo>
                  <a:lnTo>
                    <a:pt x="604" y="1145"/>
                  </a:lnTo>
                  <a:lnTo>
                    <a:pt x="610" y="1157"/>
                  </a:lnTo>
                  <a:lnTo>
                    <a:pt x="616" y="1168"/>
                  </a:lnTo>
                  <a:lnTo>
                    <a:pt x="622" y="1180"/>
                  </a:lnTo>
                  <a:lnTo>
                    <a:pt x="671" y="1183"/>
                  </a:lnTo>
                  <a:lnTo>
                    <a:pt x="669" y="1182"/>
                  </a:lnTo>
                  <a:lnTo>
                    <a:pt x="667" y="1178"/>
                  </a:lnTo>
                  <a:lnTo>
                    <a:pt x="665" y="1172"/>
                  </a:lnTo>
                  <a:lnTo>
                    <a:pt x="662" y="1164"/>
                  </a:lnTo>
                  <a:lnTo>
                    <a:pt x="660" y="1159"/>
                  </a:lnTo>
                  <a:lnTo>
                    <a:pt x="658" y="1153"/>
                  </a:lnTo>
                  <a:lnTo>
                    <a:pt x="654" y="1147"/>
                  </a:lnTo>
                  <a:lnTo>
                    <a:pt x="652" y="1142"/>
                  </a:lnTo>
                  <a:lnTo>
                    <a:pt x="648" y="1134"/>
                  </a:lnTo>
                  <a:lnTo>
                    <a:pt x="646" y="1128"/>
                  </a:lnTo>
                  <a:lnTo>
                    <a:pt x="643" y="1121"/>
                  </a:lnTo>
                  <a:lnTo>
                    <a:pt x="641" y="1113"/>
                  </a:lnTo>
                  <a:lnTo>
                    <a:pt x="635" y="1104"/>
                  </a:lnTo>
                  <a:lnTo>
                    <a:pt x="633" y="1094"/>
                  </a:lnTo>
                  <a:lnTo>
                    <a:pt x="627" y="1085"/>
                  </a:lnTo>
                  <a:lnTo>
                    <a:pt x="625" y="1075"/>
                  </a:lnTo>
                  <a:lnTo>
                    <a:pt x="620" y="1064"/>
                  </a:lnTo>
                  <a:lnTo>
                    <a:pt x="616" y="1054"/>
                  </a:lnTo>
                  <a:lnTo>
                    <a:pt x="612" y="1043"/>
                  </a:lnTo>
                  <a:lnTo>
                    <a:pt x="608" y="1031"/>
                  </a:lnTo>
                  <a:lnTo>
                    <a:pt x="603" y="1020"/>
                  </a:lnTo>
                  <a:lnTo>
                    <a:pt x="599" y="1009"/>
                  </a:lnTo>
                  <a:lnTo>
                    <a:pt x="593" y="995"/>
                  </a:lnTo>
                  <a:lnTo>
                    <a:pt x="589" y="982"/>
                  </a:lnTo>
                  <a:lnTo>
                    <a:pt x="584" y="969"/>
                  </a:lnTo>
                  <a:lnTo>
                    <a:pt x="580" y="955"/>
                  </a:lnTo>
                  <a:lnTo>
                    <a:pt x="576" y="942"/>
                  </a:lnTo>
                  <a:lnTo>
                    <a:pt x="570" y="929"/>
                  </a:lnTo>
                  <a:lnTo>
                    <a:pt x="565" y="914"/>
                  </a:lnTo>
                  <a:lnTo>
                    <a:pt x="559" y="898"/>
                  </a:lnTo>
                  <a:lnTo>
                    <a:pt x="553" y="883"/>
                  </a:lnTo>
                  <a:lnTo>
                    <a:pt x="549" y="868"/>
                  </a:lnTo>
                  <a:lnTo>
                    <a:pt x="544" y="851"/>
                  </a:lnTo>
                  <a:lnTo>
                    <a:pt x="538" y="836"/>
                  </a:lnTo>
                  <a:lnTo>
                    <a:pt x="532" y="821"/>
                  </a:lnTo>
                  <a:lnTo>
                    <a:pt x="528" y="805"/>
                  </a:lnTo>
                  <a:lnTo>
                    <a:pt x="523" y="788"/>
                  </a:lnTo>
                  <a:lnTo>
                    <a:pt x="517" y="771"/>
                  </a:lnTo>
                  <a:lnTo>
                    <a:pt x="511" y="754"/>
                  </a:lnTo>
                  <a:lnTo>
                    <a:pt x="508" y="739"/>
                  </a:lnTo>
                  <a:lnTo>
                    <a:pt x="502" y="720"/>
                  </a:lnTo>
                  <a:lnTo>
                    <a:pt x="498" y="705"/>
                  </a:lnTo>
                  <a:lnTo>
                    <a:pt x="492" y="686"/>
                  </a:lnTo>
                  <a:lnTo>
                    <a:pt x="489" y="669"/>
                  </a:lnTo>
                  <a:lnTo>
                    <a:pt x="483" y="651"/>
                  </a:lnTo>
                  <a:lnTo>
                    <a:pt x="479" y="632"/>
                  </a:lnTo>
                  <a:lnTo>
                    <a:pt x="473" y="615"/>
                  </a:lnTo>
                  <a:lnTo>
                    <a:pt x="470" y="598"/>
                  </a:lnTo>
                  <a:lnTo>
                    <a:pt x="464" y="579"/>
                  </a:lnTo>
                  <a:lnTo>
                    <a:pt x="460" y="562"/>
                  </a:lnTo>
                  <a:lnTo>
                    <a:pt x="456" y="543"/>
                  </a:lnTo>
                  <a:lnTo>
                    <a:pt x="452" y="526"/>
                  </a:lnTo>
                  <a:lnTo>
                    <a:pt x="449" y="507"/>
                  </a:lnTo>
                  <a:lnTo>
                    <a:pt x="445" y="488"/>
                  </a:lnTo>
                  <a:lnTo>
                    <a:pt x="441" y="469"/>
                  </a:lnTo>
                  <a:lnTo>
                    <a:pt x="437" y="452"/>
                  </a:lnTo>
                  <a:lnTo>
                    <a:pt x="433" y="433"/>
                  </a:lnTo>
                  <a:lnTo>
                    <a:pt x="430" y="416"/>
                  </a:lnTo>
                  <a:lnTo>
                    <a:pt x="428" y="397"/>
                  </a:lnTo>
                  <a:lnTo>
                    <a:pt x="426" y="378"/>
                  </a:lnTo>
                  <a:lnTo>
                    <a:pt x="426" y="376"/>
                  </a:lnTo>
                  <a:lnTo>
                    <a:pt x="430" y="370"/>
                  </a:lnTo>
                  <a:lnTo>
                    <a:pt x="435" y="363"/>
                  </a:lnTo>
                  <a:lnTo>
                    <a:pt x="445" y="353"/>
                  </a:lnTo>
                  <a:lnTo>
                    <a:pt x="449" y="347"/>
                  </a:lnTo>
                  <a:lnTo>
                    <a:pt x="452" y="340"/>
                  </a:lnTo>
                  <a:lnTo>
                    <a:pt x="456" y="332"/>
                  </a:lnTo>
                  <a:lnTo>
                    <a:pt x="462" y="327"/>
                  </a:lnTo>
                  <a:lnTo>
                    <a:pt x="468" y="317"/>
                  </a:lnTo>
                  <a:lnTo>
                    <a:pt x="471" y="309"/>
                  </a:lnTo>
                  <a:lnTo>
                    <a:pt x="477" y="302"/>
                  </a:lnTo>
                  <a:lnTo>
                    <a:pt x="483" y="294"/>
                  </a:lnTo>
                  <a:lnTo>
                    <a:pt x="487" y="283"/>
                  </a:lnTo>
                  <a:lnTo>
                    <a:pt x="490" y="275"/>
                  </a:lnTo>
                  <a:lnTo>
                    <a:pt x="496" y="266"/>
                  </a:lnTo>
                  <a:lnTo>
                    <a:pt x="500" y="256"/>
                  </a:lnTo>
                  <a:lnTo>
                    <a:pt x="502" y="247"/>
                  </a:lnTo>
                  <a:lnTo>
                    <a:pt x="506" y="237"/>
                  </a:lnTo>
                  <a:lnTo>
                    <a:pt x="508" y="228"/>
                  </a:lnTo>
                  <a:lnTo>
                    <a:pt x="509" y="218"/>
                  </a:lnTo>
                  <a:lnTo>
                    <a:pt x="509" y="209"/>
                  </a:lnTo>
                  <a:lnTo>
                    <a:pt x="511" y="199"/>
                  </a:lnTo>
                  <a:lnTo>
                    <a:pt x="509" y="190"/>
                  </a:lnTo>
                  <a:lnTo>
                    <a:pt x="509" y="180"/>
                  </a:lnTo>
                  <a:lnTo>
                    <a:pt x="508" y="173"/>
                  </a:lnTo>
                  <a:lnTo>
                    <a:pt x="504" y="165"/>
                  </a:lnTo>
                  <a:lnTo>
                    <a:pt x="500" y="156"/>
                  </a:lnTo>
                  <a:lnTo>
                    <a:pt x="496" y="150"/>
                  </a:lnTo>
                  <a:lnTo>
                    <a:pt x="496" y="148"/>
                  </a:lnTo>
                  <a:lnTo>
                    <a:pt x="492" y="146"/>
                  </a:lnTo>
                  <a:lnTo>
                    <a:pt x="489" y="144"/>
                  </a:lnTo>
                  <a:lnTo>
                    <a:pt x="483" y="144"/>
                  </a:lnTo>
                  <a:lnTo>
                    <a:pt x="475" y="140"/>
                  </a:lnTo>
                  <a:lnTo>
                    <a:pt x="470" y="140"/>
                  </a:lnTo>
                  <a:lnTo>
                    <a:pt x="460" y="140"/>
                  </a:lnTo>
                  <a:lnTo>
                    <a:pt x="451" y="140"/>
                  </a:lnTo>
                  <a:lnTo>
                    <a:pt x="441" y="140"/>
                  </a:lnTo>
                  <a:lnTo>
                    <a:pt x="430" y="146"/>
                  </a:lnTo>
                  <a:lnTo>
                    <a:pt x="416" y="150"/>
                  </a:lnTo>
                  <a:lnTo>
                    <a:pt x="407" y="157"/>
                  </a:lnTo>
                  <a:lnTo>
                    <a:pt x="399" y="159"/>
                  </a:lnTo>
                  <a:lnTo>
                    <a:pt x="393" y="165"/>
                  </a:lnTo>
                  <a:lnTo>
                    <a:pt x="386" y="171"/>
                  </a:lnTo>
                  <a:lnTo>
                    <a:pt x="380" y="176"/>
                  </a:lnTo>
                  <a:lnTo>
                    <a:pt x="373" y="184"/>
                  </a:lnTo>
                  <a:lnTo>
                    <a:pt x="367" y="192"/>
                  </a:lnTo>
                  <a:lnTo>
                    <a:pt x="359" y="199"/>
                  </a:lnTo>
                  <a:lnTo>
                    <a:pt x="354" y="209"/>
                  </a:lnTo>
                  <a:lnTo>
                    <a:pt x="352" y="205"/>
                  </a:lnTo>
                  <a:lnTo>
                    <a:pt x="348" y="195"/>
                  </a:lnTo>
                  <a:lnTo>
                    <a:pt x="344" y="190"/>
                  </a:lnTo>
                  <a:lnTo>
                    <a:pt x="340" y="184"/>
                  </a:lnTo>
                  <a:lnTo>
                    <a:pt x="336" y="175"/>
                  </a:lnTo>
                  <a:lnTo>
                    <a:pt x="333" y="167"/>
                  </a:lnTo>
                  <a:lnTo>
                    <a:pt x="327" y="157"/>
                  </a:lnTo>
                  <a:lnTo>
                    <a:pt x="321" y="148"/>
                  </a:lnTo>
                  <a:lnTo>
                    <a:pt x="317" y="138"/>
                  </a:lnTo>
                  <a:lnTo>
                    <a:pt x="312" y="127"/>
                  </a:lnTo>
                  <a:lnTo>
                    <a:pt x="304" y="118"/>
                  </a:lnTo>
                  <a:lnTo>
                    <a:pt x="298" y="106"/>
                  </a:lnTo>
                  <a:lnTo>
                    <a:pt x="291" y="95"/>
                  </a:lnTo>
                  <a:lnTo>
                    <a:pt x="285" y="85"/>
                  </a:lnTo>
                  <a:lnTo>
                    <a:pt x="278" y="74"/>
                  </a:lnTo>
                  <a:lnTo>
                    <a:pt x="270" y="62"/>
                  </a:lnTo>
                  <a:lnTo>
                    <a:pt x="260" y="53"/>
                  </a:lnTo>
                  <a:lnTo>
                    <a:pt x="255" y="43"/>
                  </a:lnTo>
                  <a:lnTo>
                    <a:pt x="247" y="34"/>
                  </a:lnTo>
                  <a:lnTo>
                    <a:pt x="239" y="26"/>
                  </a:lnTo>
                  <a:lnTo>
                    <a:pt x="232" y="19"/>
                  </a:lnTo>
                  <a:lnTo>
                    <a:pt x="224" y="13"/>
                  </a:lnTo>
                  <a:lnTo>
                    <a:pt x="217" y="5"/>
                  </a:lnTo>
                  <a:lnTo>
                    <a:pt x="209" y="4"/>
                  </a:lnTo>
                  <a:lnTo>
                    <a:pt x="201" y="0"/>
                  </a:lnTo>
                  <a:lnTo>
                    <a:pt x="196" y="0"/>
                  </a:lnTo>
                  <a:lnTo>
                    <a:pt x="188" y="0"/>
                  </a:lnTo>
                  <a:lnTo>
                    <a:pt x="182" y="2"/>
                  </a:lnTo>
                  <a:lnTo>
                    <a:pt x="175" y="5"/>
                  </a:lnTo>
                  <a:lnTo>
                    <a:pt x="169" y="11"/>
                  </a:lnTo>
                  <a:lnTo>
                    <a:pt x="163" y="17"/>
                  </a:lnTo>
                  <a:lnTo>
                    <a:pt x="158" y="24"/>
                  </a:lnTo>
                  <a:lnTo>
                    <a:pt x="154" y="30"/>
                  </a:lnTo>
                  <a:lnTo>
                    <a:pt x="150" y="38"/>
                  </a:lnTo>
                  <a:lnTo>
                    <a:pt x="148" y="45"/>
                  </a:lnTo>
                  <a:lnTo>
                    <a:pt x="144" y="53"/>
                  </a:lnTo>
                  <a:lnTo>
                    <a:pt x="143" y="62"/>
                  </a:lnTo>
                  <a:lnTo>
                    <a:pt x="143" y="70"/>
                  </a:lnTo>
                  <a:lnTo>
                    <a:pt x="143" y="78"/>
                  </a:lnTo>
                  <a:lnTo>
                    <a:pt x="143" y="87"/>
                  </a:lnTo>
                  <a:lnTo>
                    <a:pt x="143" y="95"/>
                  </a:lnTo>
                  <a:lnTo>
                    <a:pt x="144" y="104"/>
                  </a:lnTo>
                  <a:lnTo>
                    <a:pt x="144" y="112"/>
                  </a:lnTo>
                  <a:lnTo>
                    <a:pt x="146" y="121"/>
                  </a:lnTo>
                  <a:lnTo>
                    <a:pt x="148" y="129"/>
                  </a:lnTo>
                  <a:lnTo>
                    <a:pt x="152" y="138"/>
                  </a:lnTo>
                  <a:lnTo>
                    <a:pt x="154" y="146"/>
                  </a:lnTo>
                  <a:lnTo>
                    <a:pt x="158" y="156"/>
                  </a:lnTo>
                  <a:lnTo>
                    <a:pt x="162" y="165"/>
                  </a:lnTo>
                  <a:lnTo>
                    <a:pt x="163" y="173"/>
                  </a:lnTo>
                  <a:lnTo>
                    <a:pt x="167" y="180"/>
                  </a:lnTo>
                  <a:lnTo>
                    <a:pt x="171" y="190"/>
                  </a:lnTo>
                  <a:lnTo>
                    <a:pt x="177" y="197"/>
                  </a:lnTo>
                  <a:lnTo>
                    <a:pt x="181" y="207"/>
                  </a:lnTo>
                  <a:lnTo>
                    <a:pt x="184" y="214"/>
                  </a:lnTo>
                  <a:lnTo>
                    <a:pt x="188" y="222"/>
                  </a:lnTo>
                  <a:lnTo>
                    <a:pt x="192" y="228"/>
                  </a:lnTo>
                  <a:lnTo>
                    <a:pt x="198" y="235"/>
                  </a:lnTo>
                  <a:lnTo>
                    <a:pt x="201" y="243"/>
                  </a:lnTo>
                  <a:lnTo>
                    <a:pt x="205" y="249"/>
                  </a:lnTo>
                  <a:lnTo>
                    <a:pt x="209" y="256"/>
                  </a:lnTo>
                  <a:lnTo>
                    <a:pt x="215" y="264"/>
                  </a:lnTo>
                  <a:lnTo>
                    <a:pt x="213" y="262"/>
                  </a:lnTo>
                  <a:lnTo>
                    <a:pt x="207" y="262"/>
                  </a:lnTo>
                  <a:lnTo>
                    <a:pt x="198" y="260"/>
                  </a:lnTo>
                  <a:lnTo>
                    <a:pt x="188" y="260"/>
                  </a:lnTo>
                  <a:lnTo>
                    <a:pt x="181" y="258"/>
                  </a:lnTo>
                  <a:lnTo>
                    <a:pt x="173" y="258"/>
                  </a:lnTo>
                  <a:lnTo>
                    <a:pt x="165" y="258"/>
                  </a:lnTo>
                  <a:lnTo>
                    <a:pt x="158" y="258"/>
                  </a:lnTo>
                  <a:lnTo>
                    <a:pt x="150" y="258"/>
                  </a:lnTo>
                  <a:lnTo>
                    <a:pt x="143" y="258"/>
                  </a:lnTo>
                  <a:lnTo>
                    <a:pt x="135" y="258"/>
                  </a:lnTo>
                  <a:lnTo>
                    <a:pt x="127" y="260"/>
                  </a:lnTo>
                  <a:lnTo>
                    <a:pt x="118" y="260"/>
                  </a:lnTo>
                  <a:lnTo>
                    <a:pt x="110" y="262"/>
                  </a:lnTo>
                  <a:lnTo>
                    <a:pt x="101" y="266"/>
                  </a:lnTo>
                  <a:lnTo>
                    <a:pt x="93" y="268"/>
                  </a:lnTo>
                  <a:lnTo>
                    <a:pt x="86" y="271"/>
                  </a:lnTo>
                  <a:lnTo>
                    <a:pt x="78" y="273"/>
                  </a:lnTo>
                  <a:lnTo>
                    <a:pt x="72" y="277"/>
                  </a:lnTo>
                  <a:lnTo>
                    <a:pt x="65" y="283"/>
                  </a:lnTo>
                  <a:lnTo>
                    <a:pt x="59" y="287"/>
                  </a:lnTo>
                  <a:lnTo>
                    <a:pt x="53" y="292"/>
                  </a:lnTo>
                  <a:lnTo>
                    <a:pt x="48" y="300"/>
                  </a:lnTo>
                  <a:lnTo>
                    <a:pt x="44" y="308"/>
                  </a:lnTo>
                  <a:lnTo>
                    <a:pt x="40" y="313"/>
                  </a:lnTo>
                  <a:lnTo>
                    <a:pt x="36" y="323"/>
                  </a:lnTo>
                  <a:lnTo>
                    <a:pt x="34" y="332"/>
                  </a:lnTo>
                  <a:lnTo>
                    <a:pt x="34" y="344"/>
                  </a:lnTo>
                  <a:lnTo>
                    <a:pt x="32" y="346"/>
                  </a:lnTo>
                  <a:lnTo>
                    <a:pt x="30" y="355"/>
                  </a:lnTo>
                  <a:lnTo>
                    <a:pt x="28" y="363"/>
                  </a:lnTo>
                  <a:lnTo>
                    <a:pt x="30" y="370"/>
                  </a:lnTo>
                  <a:lnTo>
                    <a:pt x="32" y="378"/>
                  </a:lnTo>
                  <a:lnTo>
                    <a:pt x="38" y="389"/>
                  </a:lnTo>
                  <a:lnTo>
                    <a:pt x="44" y="397"/>
                  </a:lnTo>
                  <a:lnTo>
                    <a:pt x="53" y="408"/>
                  </a:lnTo>
                  <a:lnTo>
                    <a:pt x="57" y="412"/>
                  </a:lnTo>
                  <a:lnTo>
                    <a:pt x="63" y="418"/>
                  </a:lnTo>
                  <a:lnTo>
                    <a:pt x="70" y="422"/>
                  </a:lnTo>
                  <a:lnTo>
                    <a:pt x="80" y="427"/>
                  </a:lnTo>
                  <a:lnTo>
                    <a:pt x="87" y="431"/>
                  </a:lnTo>
                  <a:lnTo>
                    <a:pt x="99" y="437"/>
                  </a:lnTo>
                  <a:lnTo>
                    <a:pt x="103" y="437"/>
                  </a:lnTo>
                  <a:lnTo>
                    <a:pt x="108" y="439"/>
                  </a:lnTo>
                  <a:lnTo>
                    <a:pt x="116" y="442"/>
                  </a:lnTo>
                  <a:lnTo>
                    <a:pt x="122" y="444"/>
                  </a:lnTo>
                  <a:lnTo>
                    <a:pt x="129" y="446"/>
                  </a:lnTo>
                  <a:lnTo>
                    <a:pt x="135" y="448"/>
                  </a:lnTo>
                  <a:lnTo>
                    <a:pt x="143" y="450"/>
                  </a:lnTo>
                  <a:lnTo>
                    <a:pt x="150" y="452"/>
                  </a:lnTo>
                  <a:lnTo>
                    <a:pt x="158" y="454"/>
                  </a:lnTo>
                  <a:lnTo>
                    <a:pt x="165" y="456"/>
                  </a:lnTo>
                  <a:lnTo>
                    <a:pt x="175" y="458"/>
                  </a:lnTo>
                  <a:lnTo>
                    <a:pt x="184" y="461"/>
                  </a:lnTo>
                  <a:lnTo>
                    <a:pt x="182" y="461"/>
                  </a:lnTo>
                  <a:lnTo>
                    <a:pt x="175" y="461"/>
                  </a:lnTo>
                  <a:lnTo>
                    <a:pt x="169" y="461"/>
                  </a:lnTo>
                  <a:lnTo>
                    <a:pt x="165" y="463"/>
                  </a:lnTo>
                  <a:lnTo>
                    <a:pt x="158" y="463"/>
                  </a:lnTo>
                  <a:lnTo>
                    <a:pt x="154" y="465"/>
                  </a:lnTo>
                  <a:lnTo>
                    <a:pt x="144" y="465"/>
                  </a:lnTo>
                  <a:lnTo>
                    <a:pt x="137" y="469"/>
                  </a:lnTo>
                  <a:lnTo>
                    <a:pt x="127" y="469"/>
                  </a:lnTo>
                  <a:lnTo>
                    <a:pt x="120" y="473"/>
                  </a:lnTo>
                  <a:lnTo>
                    <a:pt x="110" y="475"/>
                  </a:lnTo>
                  <a:lnTo>
                    <a:pt x="103" y="479"/>
                  </a:lnTo>
                  <a:lnTo>
                    <a:pt x="93" y="482"/>
                  </a:lnTo>
                  <a:lnTo>
                    <a:pt x="84" y="484"/>
                  </a:lnTo>
                  <a:lnTo>
                    <a:pt x="74" y="488"/>
                  </a:lnTo>
                  <a:lnTo>
                    <a:pt x="67" y="492"/>
                  </a:lnTo>
                  <a:lnTo>
                    <a:pt x="57" y="496"/>
                  </a:lnTo>
                  <a:lnTo>
                    <a:pt x="49" y="501"/>
                  </a:lnTo>
                  <a:lnTo>
                    <a:pt x="40" y="503"/>
                  </a:lnTo>
                  <a:lnTo>
                    <a:pt x="32" y="509"/>
                  </a:lnTo>
                  <a:lnTo>
                    <a:pt x="27" y="513"/>
                  </a:lnTo>
                  <a:lnTo>
                    <a:pt x="21" y="520"/>
                  </a:lnTo>
                  <a:lnTo>
                    <a:pt x="13" y="524"/>
                  </a:lnTo>
                  <a:lnTo>
                    <a:pt x="9" y="530"/>
                  </a:lnTo>
                  <a:lnTo>
                    <a:pt x="6" y="537"/>
                  </a:lnTo>
                  <a:lnTo>
                    <a:pt x="4" y="543"/>
                  </a:lnTo>
                  <a:lnTo>
                    <a:pt x="0" y="551"/>
                  </a:lnTo>
                  <a:lnTo>
                    <a:pt x="0" y="556"/>
                  </a:lnTo>
                  <a:lnTo>
                    <a:pt x="2" y="564"/>
                  </a:lnTo>
                  <a:lnTo>
                    <a:pt x="6" y="574"/>
                  </a:lnTo>
                  <a:lnTo>
                    <a:pt x="8" y="579"/>
                  </a:lnTo>
                  <a:lnTo>
                    <a:pt x="11" y="587"/>
                  </a:lnTo>
                  <a:lnTo>
                    <a:pt x="15" y="593"/>
                  </a:lnTo>
                  <a:lnTo>
                    <a:pt x="23" y="598"/>
                  </a:lnTo>
                  <a:lnTo>
                    <a:pt x="28" y="602"/>
                  </a:lnTo>
                  <a:lnTo>
                    <a:pt x="36" y="606"/>
                  </a:lnTo>
                  <a:lnTo>
                    <a:pt x="46" y="610"/>
                  </a:lnTo>
                  <a:lnTo>
                    <a:pt x="55" y="613"/>
                  </a:lnTo>
                  <a:lnTo>
                    <a:pt x="67" y="613"/>
                  </a:lnTo>
                  <a:lnTo>
                    <a:pt x="76" y="617"/>
                  </a:lnTo>
                  <a:lnTo>
                    <a:pt x="87" y="617"/>
                  </a:lnTo>
                  <a:lnTo>
                    <a:pt x="99" y="619"/>
                  </a:lnTo>
                  <a:lnTo>
                    <a:pt x="110" y="619"/>
                  </a:lnTo>
                  <a:lnTo>
                    <a:pt x="122" y="619"/>
                  </a:lnTo>
                  <a:lnTo>
                    <a:pt x="127" y="619"/>
                  </a:lnTo>
                  <a:lnTo>
                    <a:pt x="135" y="619"/>
                  </a:lnTo>
                  <a:lnTo>
                    <a:pt x="141" y="619"/>
                  </a:lnTo>
                  <a:lnTo>
                    <a:pt x="148" y="619"/>
                  </a:lnTo>
                  <a:lnTo>
                    <a:pt x="158" y="617"/>
                  </a:lnTo>
                  <a:lnTo>
                    <a:pt x="171" y="617"/>
                  </a:lnTo>
                  <a:lnTo>
                    <a:pt x="182" y="615"/>
                  </a:lnTo>
                  <a:lnTo>
                    <a:pt x="194" y="613"/>
                  </a:lnTo>
                  <a:lnTo>
                    <a:pt x="205" y="612"/>
                  </a:lnTo>
                  <a:lnTo>
                    <a:pt x="217" y="610"/>
                  </a:lnTo>
                  <a:lnTo>
                    <a:pt x="226" y="608"/>
                  </a:lnTo>
                  <a:lnTo>
                    <a:pt x="238" y="606"/>
                  </a:lnTo>
                  <a:lnTo>
                    <a:pt x="245" y="604"/>
                  </a:lnTo>
                  <a:lnTo>
                    <a:pt x="253" y="602"/>
                  </a:lnTo>
                  <a:lnTo>
                    <a:pt x="260" y="598"/>
                  </a:lnTo>
                  <a:lnTo>
                    <a:pt x="270" y="598"/>
                  </a:lnTo>
                  <a:lnTo>
                    <a:pt x="274" y="596"/>
                  </a:lnTo>
                  <a:lnTo>
                    <a:pt x="279" y="594"/>
                  </a:lnTo>
                  <a:lnTo>
                    <a:pt x="283" y="593"/>
                  </a:lnTo>
                  <a:lnTo>
                    <a:pt x="287" y="593"/>
                  </a:lnTo>
                  <a:lnTo>
                    <a:pt x="483" y="1142"/>
                  </a:lnTo>
                  <a:lnTo>
                    <a:pt x="544" y="1161"/>
                  </a:lnTo>
                  <a:lnTo>
                    <a:pt x="544" y="1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2"/>
            <p:cNvSpPr>
              <a:spLocks/>
            </p:cNvSpPr>
            <p:nvPr/>
          </p:nvSpPr>
          <p:spPr bwMode="auto">
            <a:xfrm>
              <a:off x="1704975" y="4395788"/>
              <a:ext cx="798513" cy="735012"/>
            </a:xfrm>
            <a:custGeom>
              <a:avLst/>
              <a:gdLst>
                <a:gd name="T0" fmla="*/ 283 w 1005"/>
                <a:gd name="T1" fmla="*/ 0 h 927"/>
                <a:gd name="T2" fmla="*/ 197 w 1005"/>
                <a:gd name="T3" fmla="*/ 17 h 927"/>
                <a:gd name="T4" fmla="*/ 140 w 1005"/>
                <a:gd name="T5" fmla="*/ 46 h 927"/>
                <a:gd name="T6" fmla="*/ 76 w 1005"/>
                <a:gd name="T7" fmla="*/ 110 h 927"/>
                <a:gd name="T8" fmla="*/ 32 w 1005"/>
                <a:gd name="T9" fmla="*/ 196 h 927"/>
                <a:gd name="T10" fmla="*/ 5 w 1005"/>
                <a:gd name="T11" fmla="*/ 296 h 927"/>
                <a:gd name="T12" fmla="*/ 1 w 1005"/>
                <a:gd name="T13" fmla="*/ 399 h 927"/>
                <a:gd name="T14" fmla="*/ 19 w 1005"/>
                <a:gd name="T15" fmla="*/ 502 h 927"/>
                <a:gd name="T16" fmla="*/ 62 w 1005"/>
                <a:gd name="T17" fmla="*/ 602 h 927"/>
                <a:gd name="T18" fmla="*/ 129 w 1005"/>
                <a:gd name="T19" fmla="*/ 697 h 927"/>
                <a:gd name="T20" fmla="*/ 220 w 1005"/>
                <a:gd name="T21" fmla="*/ 789 h 927"/>
                <a:gd name="T22" fmla="*/ 338 w 1005"/>
                <a:gd name="T23" fmla="*/ 872 h 927"/>
                <a:gd name="T24" fmla="*/ 399 w 1005"/>
                <a:gd name="T25" fmla="*/ 901 h 927"/>
                <a:gd name="T26" fmla="*/ 484 w 1005"/>
                <a:gd name="T27" fmla="*/ 920 h 927"/>
                <a:gd name="T28" fmla="*/ 600 w 1005"/>
                <a:gd name="T29" fmla="*/ 925 h 927"/>
                <a:gd name="T30" fmla="*/ 731 w 1005"/>
                <a:gd name="T31" fmla="*/ 899 h 927"/>
                <a:gd name="T32" fmla="*/ 853 w 1005"/>
                <a:gd name="T33" fmla="*/ 813 h 927"/>
                <a:gd name="T34" fmla="*/ 952 w 1005"/>
                <a:gd name="T35" fmla="*/ 657 h 927"/>
                <a:gd name="T36" fmla="*/ 1003 w 1005"/>
                <a:gd name="T37" fmla="*/ 407 h 927"/>
                <a:gd name="T38" fmla="*/ 958 w 1005"/>
                <a:gd name="T39" fmla="*/ 401 h 927"/>
                <a:gd name="T40" fmla="*/ 948 w 1005"/>
                <a:gd name="T41" fmla="*/ 479 h 927"/>
                <a:gd name="T42" fmla="*/ 923 w 1005"/>
                <a:gd name="T43" fmla="*/ 580 h 927"/>
                <a:gd name="T44" fmla="*/ 882 w 1005"/>
                <a:gd name="T45" fmla="*/ 686 h 927"/>
                <a:gd name="T46" fmla="*/ 815 w 1005"/>
                <a:gd name="T47" fmla="*/ 783 h 927"/>
                <a:gd name="T48" fmla="*/ 714 w 1005"/>
                <a:gd name="T49" fmla="*/ 853 h 927"/>
                <a:gd name="T50" fmla="*/ 577 w 1005"/>
                <a:gd name="T51" fmla="*/ 880 h 927"/>
                <a:gd name="T52" fmla="*/ 431 w 1005"/>
                <a:gd name="T53" fmla="*/ 857 h 927"/>
                <a:gd name="T54" fmla="*/ 306 w 1005"/>
                <a:gd name="T55" fmla="*/ 792 h 927"/>
                <a:gd name="T56" fmla="*/ 201 w 1005"/>
                <a:gd name="T57" fmla="*/ 703 h 927"/>
                <a:gd name="T58" fmla="*/ 121 w 1005"/>
                <a:gd name="T59" fmla="*/ 589 h 927"/>
                <a:gd name="T60" fmla="*/ 72 w 1005"/>
                <a:gd name="T61" fmla="*/ 471 h 927"/>
                <a:gd name="T62" fmla="*/ 55 w 1005"/>
                <a:gd name="T63" fmla="*/ 352 h 927"/>
                <a:gd name="T64" fmla="*/ 76 w 1005"/>
                <a:gd name="T65" fmla="*/ 243 h 927"/>
                <a:gd name="T66" fmla="*/ 117 w 1005"/>
                <a:gd name="T67" fmla="*/ 160 h 927"/>
                <a:gd name="T68" fmla="*/ 174 w 1005"/>
                <a:gd name="T69" fmla="*/ 95 h 927"/>
                <a:gd name="T70" fmla="*/ 266 w 1005"/>
                <a:gd name="T71" fmla="*/ 49 h 927"/>
                <a:gd name="T72" fmla="*/ 332 w 1005"/>
                <a:gd name="T73" fmla="*/ 51 h 927"/>
                <a:gd name="T74" fmla="*/ 577 w 1005"/>
                <a:gd name="T75" fmla="*/ 367 h 927"/>
                <a:gd name="T76" fmla="*/ 543 w 1005"/>
                <a:gd name="T77" fmla="*/ 424 h 927"/>
                <a:gd name="T78" fmla="*/ 513 w 1005"/>
                <a:gd name="T79" fmla="*/ 496 h 927"/>
                <a:gd name="T80" fmla="*/ 496 w 1005"/>
                <a:gd name="T81" fmla="*/ 574 h 927"/>
                <a:gd name="T82" fmla="*/ 505 w 1005"/>
                <a:gd name="T83" fmla="*/ 648 h 927"/>
                <a:gd name="T84" fmla="*/ 553 w 1005"/>
                <a:gd name="T85" fmla="*/ 714 h 927"/>
                <a:gd name="T86" fmla="*/ 636 w 1005"/>
                <a:gd name="T87" fmla="*/ 752 h 927"/>
                <a:gd name="T88" fmla="*/ 714 w 1005"/>
                <a:gd name="T89" fmla="*/ 743 h 927"/>
                <a:gd name="T90" fmla="*/ 783 w 1005"/>
                <a:gd name="T91" fmla="*/ 697 h 927"/>
                <a:gd name="T92" fmla="*/ 840 w 1005"/>
                <a:gd name="T93" fmla="*/ 633 h 927"/>
                <a:gd name="T94" fmla="*/ 887 w 1005"/>
                <a:gd name="T95" fmla="*/ 561 h 927"/>
                <a:gd name="T96" fmla="*/ 918 w 1005"/>
                <a:gd name="T97" fmla="*/ 498 h 927"/>
                <a:gd name="T98" fmla="*/ 906 w 1005"/>
                <a:gd name="T99" fmla="*/ 418 h 927"/>
                <a:gd name="T100" fmla="*/ 878 w 1005"/>
                <a:gd name="T101" fmla="*/ 481 h 927"/>
                <a:gd name="T102" fmla="*/ 844 w 1005"/>
                <a:gd name="T103" fmla="*/ 543 h 927"/>
                <a:gd name="T104" fmla="*/ 800 w 1005"/>
                <a:gd name="T105" fmla="*/ 608 h 927"/>
                <a:gd name="T106" fmla="*/ 745 w 1005"/>
                <a:gd name="T107" fmla="*/ 661 h 927"/>
                <a:gd name="T108" fmla="*/ 682 w 1005"/>
                <a:gd name="T109" fmla="*/ 694 h 927"/>
                <a:gd name="T110" fmla="*/ 614 w 1005"/>
                <a:gd name="T111" fmla="*/ 690 h 927"/>
                <a:gd name="T112" fmla="*/ 551 w 1005"/>
                <a:gd name="T113" fmla="*/ 637 h 927"/>
                <a:gd name="T114" fmla="*/ 541 w 1005"/>
                <a:gd name="T115" fmla="*/ 574 h 927"/>
                <a:gd name="T116" fmla="*/ 558 w 1005"/>
                <a:gd name="T117" fmla="*/ 505 h 927"/>
                <a:gd name="T118" fmla="*/ 593 w 1005"/>
                <a:gd name="T119" fmla="*/ 433 h 927"/>
                <a:gd name="T120" fmla="*/ 631 w 1005"/>
                <a:gd name="T121" fmla="*/ 369 h 927"/>
                <a:gd name="T122" fmla="*/ 676 w 1005"/>
                <a:gd name="T123" fmla="*/ 310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5" h="927">
                  <a:moveTo>
                    <a:pt x="644" y="163"/>
                  </a:moveTo>
                  <a:lnTo>
                    <a:pt x="328" y="2"/>
                  </a:lnTo>
                  <a:lnTo>
                    <a:pt x="325" y="2"/>
                  </a:lnTo>
                  <a:lnTo>
                    <a:pt x="317" y="0"/>
                  </a:lnTo>
                  <a:lnTo>
                    <a:pt x="311" y="0"/>
                  </a:lnTo>
                  <a:lnTo>
                    <a:pt x="307" y="0"/>
                  </a:lnTo>
                  <a:lnTo>
                    <a:pt x="298" y="0"/>
                  </a:lnTo>
                  <a:lnTo>
                    <a:pt x="292" y="0"/>
                  </a:lnTo>
                  <a:lnTo>
                    <a:pt x="283" y="0"/>
                  </a:lnTo>
                  <a:lnTo>
                    <a:pt x="275" y="0"/>
                  </a:lnTo>
                  <a:lnTo>
                    <a:pt x="266" y="0"/>
                  </a:lnTo>
                  <a:lnTo>
                    <a:pt x="254" y="2"/>
                  </a:lnTo>
                  <a:lnTo>
                    <a:pt x="243" y="4"/>
                  </a:lnTo>
                  <a:lnTo>
                    <a:pt x="233" y="6"/>
                  </a:lnTo>
                  <a:lnTo>
                    <a:pt x="222" y="10"/>
                  </a:lnTo>
                  <a:lnTo>
                    <a:pt x="211" y="13"/>
                  </a:lnTo>
                  <a:lnTo>
                    <a:pt x="205" y="15"/>
                  </a:lnTo>
                  <a:lnTo>
                    <a:pt x="197" y="17"/>
                  </a:lnTo>
                  <a:lnTo>
                    <a:pt x="192" y="19"/>
                  </a:lnTo>
                  <a:lnTo>
                    <a:pt x="186" y="21"/>
                  </a:lnTo>
                  <a:lnTo>
                    <a:pt x="178" y="23"/>
                  </a:lnTo>
                  <a:lnTo>
                    <a:pt x="173" y="27"/>
                  </a:lnTo>
                  <a:lnTo>
                    <a:pt x="167" y="30"/>
                  </a:lnTo>
                  <a:lnTo>
                    <a:pt x="161" y="34"/>
                  </a:lnTo>
                  <a:lnTo>
                    <a:pt x="154" y="38"/>
                  </a:lnTo>
                  <a:lnTo>
                    <a:pt x="148" y="42"/>
                  </a:lnTo>
                  <a:lnTo>
                    <a:pt x="140" y="46"/>
                  </a:lnTo>
                  <a:lnTo>
                    <a:pt x="136" y="51"/>
                  </a:lnTo>
                  <a:lnTo>
                    <a:pt x="123" y="61"/>
                  </a:lnTo>
                  <a:lnTo>
                    <a:pt x="112" y="72"/>
                  </a:lnTo>
                  <a:lnTo>
                    <a:pt x="106" y="76"/>
                  </a:lnTo>
                  <a:lnTo>
                    <a:pt x="98" y="84"/>
                  </a:lnTo>
                  <a:lnTo>
                    <a:pt x="93" y="89"/>
                  </a:lnTo>
                  <a:lnTo>
                    <a:pt x="89" y="97"/>
                  </a:lnTo>
                  <a:lnTo>
                    <a:pt x="81" y="103"/>
                  </a:lnTo>
                  <a:lnTo>
                    <a:pt x="76" y="110"/>
                  </a:lnTo>
                  <a:lnTo>
                    <a:pt x="70" y="120"/>
                  </a:lnTo>
                  <a:lnTo>
                    <a:pt x="66" y="127"/>
                  </a:lnTo>
                  <a:lnTo>
                    <a:pt x="60" y="135"/>
                  </a:lnTo>
                  <a:lnTo>
                    <a:pt x="57" y="144"/>
                  </a:lnTo>
                  <a:lnTo>
                    <a:pt x="51" y="154"/>
                  </a:lnTo>
                  <a:lnTo>
                    <a:pt x="45" y="163"/>
                  </a:lnTo>
                  <a:lnTo>
                    <a:pt x="41" y="175"/>
                  </a:lnTo>
                  <a:lnTo>
                    <a:pt x="36" y="184"/>
                  </a:lnTo>
                  <a:lnTo>
                    <a:pt x="32" y="196"/>
                  </a:lnTo>
                  <a:lnTo>
                    <a:pt x="30" y="207"/>
                  </a:lnTo>
                  <a:lnTo>
                    <a:pt x="24" y="217"/>
                  </a:lnTo>
                  <a:lnTo>
                    <a:pt x="20" y="230"/>
                  </a:lnTo>
                  <a:lnTo>
                    <a:pt x="17" y="239"/>
                  </a:lnTo>
                  <a:lnTo>
                    <a:pt x="15" y="251"/>
                  </a:lnTo>
                  <a:lnTo>
                    <a:pt x="11" y="262"/>
                  </a:lnTo>
                  <a:lnTo>
                    <a:pt x="9" y="274"/>
                  </a:lnTo>
                  <a:lnTo>
                    <a:pt x="7" y="285"/>
                  </a:lnTo>
                  <a:lnTo>
                    <a:pt x="5" y="296"/>
                  </a:lnTo>
                  <a:lnTo>
                    <a:pt x="3" y="308"/>
                  </a:lnTo>
                  <a:lnTo>
                    <a:pt x="1" y="319"/>
                  </a:lnTo>
                  <a:lnTo>
                    <a:pt x="0" y="331"/>
                  </a:lnTo>
                  <a:lnTo>
                    <a:pt x="0" y="342"/>
                  </a:lnTo>
                  <a:lnTo>
                    <a:pt x="0" y="353"/>
                  </a:lnTo>
                  <a:lnTo>
                    <a:pt x="0" y="365"/>
                  </a:lnTo>
                  <a:lnTo>
                    <a:pt x="0" y="376"/>
                  </a:lnTo>
                  <a:lnTo>
                    <a:pt x="1" y="388"/>
                  </a:lnTo>
                  <a:lnTo>
                    <a:pt x="1" y="399"/>
                  </a:lnTo>
                  <a:lnTo>
                    <a:pt x="1" y="410"/>
                  </a:lnTo>
                  <a:lnTo>
                    <a:pt x="1" y="422"/>
                  </a:lnTo>
                  <a:lnTo>
                    <a:pt x="3" y="433"/>
                  </a:lnTo>
                  <a:lnTo>
                    <a:pt x="5" y="445"/>
                  </a:lnTo>
                  <a:lnTo>
                    <a:pt x="7" y="456"/>
                  </a:lnTo>
                  <a:lnTo>
                    <a:pt x="9" y="467"/>
                  </a:lnTo>
                  <a:lnTo>
                    <a:pt x="13" y="479"/>
                  </a:lnTo>
                  <a:lnTo>
                    <a:pt x="15" y="488"/>
                  </a:lnTo>
                  <a:lnTo>
                    <a:pt x="19" y="502"/>
                  </a:lnTo>
                  <a:lnTo>
                    <a:pt x="22" y="513"/>
                  </a:lnTo>
                  <a:lnTo>
                    <a:pt x="26" y="524"/>
                  </a:lnTo>
                  <a:lnTo>
                    <a:pt x="30" y="534"/>
                  </a:lnTo>
                  <a:lnTo>
                    <a:pt x="36" y="547"/>
                  </a:lnTo>
                  <a:lnTo>
                    <a:pt x="39" y="557"/>
                  </a:lnTo>
                  <a:lnTo>
                    <a:pt x="45" y="570"/>
                  </a:lnTo>
                  <a:lnTo>
                    <a:pt x="51" y="580"/>
                  </a:lnTo>
                  <a:lnTo>
                    <a:pt x="57" y="591"/>
                  </a:lnTo>
                  <a:lnTo>
                    <a:pt x="62" y="602"/>
                  </a:lnTo>
                  <a:lnTo>
                    <a:pt x="68" y="614"/>
                  </a:lnTo>
                  <a:lnTo>
                    <a:pt x="76" y="623"/>
                  </a:lnTo>
                  <a:lnTo>
                    <a:pt x="81" y="635"/>
                  </a:lnTo>
                  <a:lnTo>
                    <a:pt x="89" y="644"/>
                  </a:lnTo>
                  <a:lnTo>
                    <a:pt x="96" y="656"/>
                  </a:lnTo>
                  <a:lnTo>
                    <a:pt x="104" y="665"/>
                  </a:lnTo>
                  <a:lnTo>
                    <a:pt x="112" y="676"/>
                  </a:lnTo>
                  <a:lnTo>
                    <a:pt x="119" y="688"/>
                  </a:lnTo>
                  <a:lnTo>
                    <a:pt x="129" y="697"/>
                  </a:lnTo>
                  <a:lnTo>
                    <a:pt x="138" y="709"/>
                  </a:lnTo>
                  <a:lnTo>
                    <a:pt x="146" y="718"/>
                  </a:lnTo>
                  <a:lnTo>
                    <a:pt x="157" y="730"/>
                  </a:lnTo>
                  <a:lnTo>
                    <a:pt x="167" y="739"/>
                  </a:lnTo>
                  <a:lnTo>
                    <a:pt x="178" y="749"/>
                  </a:lnTo>
                  <a:lnTo>
                    <a:pt x="188" y="758"/>
                  </a:lnTo>
                  <a:lnTo>
                    <a:pt x="197" y="770"/>
                  </a:lnTo>
                  <a:lnTo>
                    <a:pt x="209" y="779"/>
                  </a:lnTo>
                  <a:lnTo>
                    <a:pt x="220" y="789"/>
                  </a:lnTo>
                  <a:lnTo>
                    <a:pt x="231" y="798"/>
                  </a:lnTo>
                  <a:lnTo>
                    <a:pt x="243" y="809"/>
                  </a:lnTo>
                  <a:lnTo>
                    <a:pt x="256" y="819"/>
                  </a:lnTo>
                  <a:lnTo>
                    <a:pt x="269" y="827"/>
                  </a:lnTo>
                  <a:lnTo>
                    <a:pt x="283" y="836"/>
                  </a:lnTo>
                  <a:lnTo>
                    <a:pt x="296" y="846"/>
                  </a:lnTo>
                  <a:lnTo>
                    <a:pt x="309" y="855"/>
                  </a:lnTo>
                  <a:lnTo>
                    <a:pt x="323" y="865"/>
                  </a:lnTo>
                  <a:lnTo>
                    <a:pt x="338" y="872"/>
                  </a:lnTo>
                  <a:lnTo>
                    <a:pt x="351" y="882"/>
                  </a:lnTo>
                  <a:lnTo>
                    <a:pt x="368" y="891"/>
                  </a:lnTo>
                  <a:lnTo>
                    <a:pt x="370" y="891"/>
                  </a:lnTo>
                  <a:lnTo>
                    <a:pt x="374" y="893"/>
                  </a:lnTo>
                  <a:lnTo>
                    <a:pt x="378" y="893"/>
                  </a:lnTo>
                  <a:lnTo>
                    <a:pt x="382" y="897"/>
                  </a:lnTo>
                  <a:lnTo>
                    <a:pt x="387" y="897"/>
                  </a:lnTo>
                  <a:lnTo>
                    <a:pt x="395" y="899"/>
                  </a:lnTo>
                  <a:lnTo>
                    <a:pt x="399" y="901"/>
                  </a:lnTo>
                  <a:lnTo>
                    <a:pt x="406" y="903"/>
                  </a:lnTo>
                  <a:lnTo>
                    <a:pt x="414" y="904"/>
                  </a:lnTo>
                  <a:lnTo>
                    <a:pt x="423" y="908"/>
                  </a:lnTo>
                  <a:lnTo>
                    <a:pt x="431" y="908"/>
                  </a:lnTo>
                  <a:lnTo>
                    <a:pt x="441" y="912"/>
                  </a:lnTo>
                  <a:lnTo>
                    <a:pt x="452" y="914"/>
                  </a:lnTo>
                  <a:lnTo>
                    <a:pt x="463" y="918"/>
                  </a:lnTo>
                  <a:lnTo>
                    <a:pt x="473" y="918"/>
                  </a:lnTo>
                  <a:lnTo>
                    <a:pt x="484" y="920"/>
                  </a:lnTo>
                  <a:lnTo>
                    <a:pt x="496" y="920"/>
                  </a:lnTo>
                  <a:lnTo>
                    <a:pt x="507" y="923"/>
                  </a:lnTo>
                  <a:lnTo>
                    <a:pt x="520" y="923"/>
                  </a:lnTo>
                  <a:lnTo>
                    <a:pt x="534" y="925"/>
                  </a:lnTo>
                  <a:lnTo>
                    <a:pt x="547" y="925"/>
                  </a:lnTo>
                  <a:lnTo>
                    <a:pt x="560" y="927"/>
                  </a:lnTo>
                  <a:lnTo>
                    <a:pt x="574" y="925"/>
                  </a:lnTo>
                  <a:lnTo>
                    <a:pt x="587" y="925"/>
                  </a:lnTo>
                  <a:lnTo>
                    <a:pt x="600" y="925"/>
                  </a:lnTo>
                  <a:lnTo>
                    <a:pt x="615" y="925"/>
                  </a:lnTo>
                  <a:lnTo>
                    <a:pt x="629" y="923"/>
                  </a:lnTo>
                  <a:lnTo>
                    <a:pt x="644" y="920"/>
                  </a:lnTo>
                  <a:lnTo>
                    <a:pt x="657" y="918"/>
                  </a:lnTo>
                  <a:lnTo>
                    <a:pt x="674" y="918"/>
                  </a:lnTo>
                  <a:lnTo>
                    <a:pt x="686" y="912"/>
                  </a:lnTo>
                  <a:lnTo>
                    <a:pt x="703" y="908"/>
                  </a:lnTo>
                  <a:lnTo>
                    <a:pt x="716" y="903"/>
                  </a:lnTo>
                  <a:lnTo>
                    <a:pt x="731" y="899"/>
                  </a:lnTo>
                  <a:lnTo>
                    <a:pt x="745" y="891"/>
                  </a:lnTo>
                  <a:lnTo>
                    <a:pt x="758" y="885"/>
                  </a:lnTo>
                  <a:lnTo>
                    <a:pt x="773" y="878"/>
                  </a:lnTo>
                  <a:lnTo>
                    <a:pt x="787" y="870"/>
                  </a:lnTo>
                  <a:lnTo>
                    <a:pt x="800" y="859"/>
                  </a:lnTo>
                  <a:lnTo>
                    <a:pt x="813" y="849"/>
                  </a:lnTo>
                  <a:lnTo>
                    <a:pt x="826" y="838"/>
                  </a:lnTo>
                  <a:lnTo>
                    <a:pt x="842" y="827"/>
                  </a:lnTo>
                  <a:lnTo>
                    <a:pt x="853" y="813"/>
                  </a:lnTo>
                  <a:lnTo>
                    <a:pt x="866" y="802"/>
                  </a:lnTo>
                  <a:lnTo>
                    <a:pt x="880" y="787"/>
                  </a:lnTo>
                  <a:lnTo>
                    <a:pt x="891" y="773"/>
                  </a:lnTo>
                  <a:lnTo>
                    <a:pt x="903" y="756"/>
                  </a:lnTo>
                  <a:lnTo>
                    <a:pt x="914" y="739"/>
                  </a:lnTo>
                  <a:lnTo>
                    <a:pt x="923" y="720"/>
                  </a:lnTo>
                  <a:lnTo>
                    <a:pt x="933" y="701"/>
                  </a:lnTo>
                  <a:lnTo>
                    <a:pt x="942" y="680"/>
                  </a:lnTo>
                  <a:lnTo>
                    <a:pt x="952" y="657"/>
                  </a:lnTo>
                  <a:lnTo>
                    <a:pt x="960" y="635"/>
                  </a:lnTo>
                  <a:lnTo>
                    <a:pt x="969" y="612"/>
                  </a:lnTo>
                  <a:lnTo>
                    <a:pt x="975" y="585"/>
                  </a:lnTo>
                  <a:lnTo>
                    <a:pt x="982" y="559"/>
                  </a:lnTo>
                  <a:lnTo>
                    <a:pt x="988" y="532"/>
                  </a:lnTo>
                  <a:lnTo>
                    <a:pt x="992" y="502"/>
                  </a:lnTo>
                  <a:lnTo>
                    <a:pt x="996" y="471"/>
                  </a:lnTo>
                  <a:lnTo>
                    <a:pt x="1001" y="439"/>
                  </a:lnTo>
                  <a:lnTo>
                    <a:pt x="1003" y="407"/>
                  </a:lnTo>
                  <a:lnTo>
                    <a:pt x="1005" y="372"/>
                  </a:lnTo>
                  <a:lnTo>
                    <a:pt x="961" y="365"/>
                  </a:lnTo>
                  <a:lnTo>
                    <a:pt x="960" y="365"/>
                  </a:lnTo>
                  <a:lnTo>
                    <a:pt x="960" y="371"/>
                  </a:lnTo>
                  <a:lnTo>
                    <a:pt x="960" y="374"/>
                  </a:lnTo>
                  <a:lnTo>
                    <a:pt x="960" y="386"/>
                  </a:lnTo>
                  <a:lnTo>
                    <a:pt x="958" y="390"/>
                  </a:lnTo>
                  <a:lnTo>
                    <a:pt x="958" y="395"/>
                  </a:lnTo>
                  <a:lnTo>
                    <a:pt x="958" y="401"/>
                  </a:lnTo>
                  <a:lnTo>
                    <a:pt x="958" y="410"/>
                  </a:lnTo>
                  <a:lnTo>
                    <a:pt x="956" y="416"/>
                  </a:lnTo>
                  <a:lnTo>
                    <a:pt x="956" y="424"/>
                  </a:lnTo>
                  <a:lnTo>
                    <a:pt x="954" y="431"/>
                  </a:lnTo>
                  <a:lnTo>
                    <a:pt x="954" y="441"/>
                  </a:lnTo>
                  <a:lnTo>
                    <a:pt x="952" y="450"/>
                  </a:lnTo>
                  <a:lnTo>
                    <a:pt x="950" y="460"/>
                  </a:lnTo>
                  <a:lnTo>
                    <a:pt x="948" y="469"/>
                  </a:lnTo>
                  <a:lnTo>
                    <a:pt x="948" y="479"/>
                  </a:lnTo>
                  <a:lnTo>
                    <a:pt x="944" y="488"/>
                  </a:lnTo>
                  <a:lnTo>
                    <a:pt x="944" y="500"/>
                  </a:lnTo>
                  <a:lnTo>
                    <a:pt x="942" y="511"/>
                  </a:lnTo>
                  <a:lnTo>
                    <a:pt x="941" y="523"/>
                  </a:lnTo>
                  <a:lnTo>
                    <a:pt x="937" y="532"/>
                  </a:lnTo>
                  <a:lnTo>
                    <a:pt x="935" y="545"/>
                  </a:lnTo>
                  <a:lnTo>
                    <a:pt x="931" y="555"/>
                  </a:lnTo>
                  <a:lnTo>
                    <a:pt x="929" y="568"/>
                  </a:lnTo>
                  <a:lnTo>
                    <a:pt x="923" y="580"/>
                  </a:lnTo>
                  <a:lnTo>
                    <a:pt x="922" y="593"/>
                  </a:lnTo>
                  <a:lnTo>
                    <a:pt x="918" y="602"/>
                  </a:lnTo>
                  <a:lnTo>
                    <a:pt x="914" y="616"/>
                  </a:lnTo>
                  <a:lnTo>
                    <a:pt x="908" y="627"/>
                  </a:lnTo>
                  <a:lnTo>
                    <a:pt x="903" y="640"/>
                  </a:lnTo>
                  <a:lnTo>
                    <a:pt x="897" y="650"/>
                  </a:lnTo>
                  <a:lnTo>
                    <a:pt x="893" y="663"/>
                  </a:lnTo>
                  <a:lnTo>
                    <a:pt x="887" y="675"/>
                  </a:lnTo>
                  <a:lnTo>
                    <a:pt x="882" y="686"/>
                  </a:lnTo>
                  <a:lnTo>
                    <a:pt x="876" y="697"/>
                  </a:lnTo>
                  <a:lnTo>
                    <a:pt x="870" y="709"/>
                  </a:lnTo>
                  <a:lnTo>
                    <a:pt x="863" y="718"/>
                  </a:lnTo>
                  <a:lnTo>
                    <a:pt x="855" y="730"/>
                  </a:lnTo>
                  <a:lnTo>
                    <a:pt x="847" y="741"/>
                  </a:lnTo>
                  <a:lnTo>
                    <a:pt x="840" y="752"/>
                  </a:lnTo>
                  <a:lnTo>
                    <a:pt x="832" y="762"/>
                  </a:lnTo>
                  <a:lnTo>
                    <a:pt x="825" y="771"/>
                  </a:lnTo>
                  <a:lnTo>
                    <a:pt x="815" y="783"/>
                  </a:lnTo>
                  <a:lnTo>
                    <a:pt x="806" y="792"/>
                  </a:lnTo>
                  <a:lnTo>
                    <a:pt x="794" y="800"/>
                  </a:lnTo>
                  <a:lnTo>
                    <a:pt x="785" y="809"/>
                  </a:lnTo>
                  <a:lnTo>
                    <a:pt x="773" y="817"/>
                  </a:lnTo>
                  <a:lnTo>
                    <a:pt x="764" y="827"/>
                  </a:lnTo>
                  <a:lnTo>
                    <a:pt x="750" y="832"/>
                  </a:lnTo>
                  <a:lnTo>
                    <a:pt x="739" y="840"/>
                  </a:lnTo>
                  <a:lnTo>
                    <a:pt x="726" y="846"/>
                  </a:lnTo>
                  <a:lnTo>
                    <a:pt x="714" y="853"/>
                  </a:lnTo>
                  <a:lnTo>
                    <a:pt x="699" y="857"/>
                  </a:lnTo>
                  <a:lnTo>
                    <a:pt x="686" y="863"/>
                  </a:lnTo>
                  <a:lnTo>
                    <a:pt x="672" y="866"/>
                  </a:lnTo>
                  <a:lnTo>
                    <a:pt x="657" y="872"/>
                  </a:lnTo>
                  <a:lnTo>
                    <a:pt x="642" y="874"/>
                  </a:lnTo>
                  <a:lnTo>
                    <a:pt x="627" y="878"/>
                  </a:lnTo>
                  <a:lnTo>
                    <a:pt x="610" y="878"/>
                  </a:lnTo>
                  <a:lnTo>
                    <a:pt x="595" y="880"/>
                  </a:lnTo>
                  <a:lnTo>
                    <a:pt x="577" y="880"/>
                  </a:lnTo>
                  <a:lnTo>
                    <a:pt x="560" y="880"/>
                  </a:lnTo>
                  <a:lnTo>
                    <a:pt x="543" y="878"/>
                  </a:lnTo>
                  <a:lnTo>
                    <a:pt x="526" y="878"/>
                  </a:lnTo>
                  <a:lnTo>
                    <a:pt x="509" y="874"/>
                  </a:lnTo>
                  <a:lnTo>
                    <a:pt x="494" y="872"/>
                  </a:lnTo>
                  <a:lnTo>
                    <a:pt x="479" y="870"/>
                  </a:lnTo>
                  <a:lnTo>
                    <a:pt x="463" y="866"/>
                  </a:lnTo>
                  <a:lnTo>
                    <a:pt x="446" y="861"/>
                  </a:lnTo>
                  <a:lnTo>
                    <a:pt x="431" y="857"/>
                  </a:lnTo>
                  <a:lnTo>
                    <a:pt x="416" y="851"/>
                  </a:lnTo>
                  <a:lnTo>
                    <a:pt x="403" y="846"/>
                  </a:lnTo>
                  <a:lnTo>
                    <a:pt x="387" y="840"/>
                  </a:lnTo>
                  <a:lnTo>
                    <a:pt x="372" y="832"/>
                  </a:lnTo>
                  <a:lnTo>
                    <a:pt x="359" y="827"/>
                  </a:lnTo>
                  <a:lnTo>
                    <a:pt x="346" y="819"/>
                  </a:lnTo>
                  <a:lnTo>
                    <a:pt x="332" y="811"/>
                  </a:lnTo>
                  <a:lnTo>
                    <a:pt x="319" y="802"/>
                  </a:lnTo>
                  <a:lnTo>
                    <a:pt x="306" y="792"/>
                  </a:lnTo>
                  <a:lnTo>
                    <a:pt x="294" y="785"/>
                  </a:lnTo>
                  <a:lnTo>
                    <a:pt x="281" y="775"/>
                  </a:lnTo>
                  <a:lnTo>
                    <a:pt x="268" y="766"/>
                  </a:lnTo>
                  <a:lnTo>
                    <a:pt x="256" y="756"/>
                  </a:lnTo>
                  <a:lnTo>
                    <a:pt x="245" y="747"/>
                  </a:lnTo>
                  <a:lnTo>
                    <a:pt x="233" y="735"/>
                  </a:lnTo>
                  <a:lnTo>
                    <a:pt x="222" y="724"/>
                  </a:lnTo>
                  <a:lnTo>
                    <a:pt x="212" y="714"/>
                  </a:lnTo>
                  <a:lnTo>
                    <a:pt x="201" y="703"/>
                  </a:lnTo>
                  <a:lnTo>
                    <a:pt x="192" y="690"/>
                  </a:lnTo>
                  <a:lnTo>
                    <a:pt x="182" y="678"/>
                  </a:lnTo>
                  <a:lnTo>
                    <a:pt x="173" y="665"/>
                  </a:lnTo>
                  <a:lnTo>
                    <a:pt x="165" y="656"/>
                  </a:lnTo>
                  <a:lnTo>
                    <a:pt x="154" y="642"/>
                  </a:lnTo>
                  <a:lnTo>
                    <a:pt x="146" y="629"/>
                  </a:lnTo>
                  <a:lnTo>
                    <a:pt x="136" y="616"/>
                  </a:lnTo>
                  <a:lnTo>
                    <a:pt x="131" y="602"/>
                  </a:lnTo>
                  <a:lnTo>
                    <a:pt x="121" y="589"/>
                  </a:lnTo>
                  <a:lnTo>
                    <a:pt x="116" y="576"/>
                  </a:lnTo>
                  <a:lnTo>
                    <a:pt x="108" y="562"/>
                  </a:lnTo>
                  <a:lnTo>
                    <a:pt x="102" y="551"/>
                  </a:lnTo>
                  <a:lnTo>
                    <a:pt x="96" y="536"/>
                  </a:lnTo>
                  <a:lnTo>
                    <a:pt x="91" y="523"/>
                  </a:lnTo>
                  <a:lnTo>
                    <a:pt x="85" y="511"/>
                  </a:lnTo>
                  <a:lnTo>
                    <a:pt x="81" y="496"/>
                  </a:lnTo>
                  <a:lnTo>
                    <a:pt x="77" y="485"/>
                  </a:lnTo>
                  <a:lnTo>
                    <a:pt x="72" y="471"/>
                  </a:lnTo>
                  <a:lnTo>
                    <a:pt x="70" y="458"/>
                  </a:lnTo>
                  <a:lnTo>
                    <a:pt x="68" y="445"/>
                  </a:lnTo>
                  <a:lnTo>
                    <a:pt x="64" y="429"/>
                  </a:lnTo>
                  <a:lnTo>
                    <a:pt x="60" y="416"/>
                  </a:lnTo>
                  <a:lnTo>
                    <a:pt x="58" y="403"/>
                  </a:lnTo>
                  <a:lnTo>
                    <a:pt x="57" y="390"/>
                  </a:lnTo>
                  <a:lnTo>
                    <a:pt x="57" y="376"/>
                  </a:lnTo>
                  <a:lnTo>
                    <a:pt x="55" y="363"/>
                  </a:lnTo>
                  <a:lnTo>
                    <a:pt x="55" y="352"/>
                  </a:lnTo>
                  <a:lnTo>
                    <a:pt x="57" y="338"/>
                  </a:lnTo>
                  <a:lnTo>
                    <a:pt x="57" y="325"/>
                  </a:lnTo>
                  <a:lnTo>
                    <a:pt x="57" y="312"/>
                  </a:lnTo>
                  <a:lnTo>
                    <a:pt x="58" y="300"/>
                  </a:lnTo>
                  <a:lnTo>
                    <a:pt x="62" y="289"/>
                  </a:lnTo>
                  <a:lnTo>
                    <a:pt x="64" y="276"/>
                  </a:lnTo>
                  <a:lnTo>
                    <a:pt x="68" y="264"/>
                  </a:lnTo>
                  <a:lnTo>
                    <a:pt x="70" y="253"/>
                  </a:lnTo>
                  <a:lnTo>
                    <a:pt x="76" y="243"/>
                  </a:lnTo>
                  <a:lnTo>
                    <a:pt x="79" y="232"/>
                  </a:lnTo>
                  <a:lnTo>
                    <a:pt x="83" y="222"/>
                  </a:lnTo>
                  <a:lnTo>
                    <a:pt x="89" y="211"/>
                  </a:lnTo>
                  <a:lnTo>
                    <a:pt x="93" y="201"/>
                  </a:lnTo>
                  <a:lnTo>
                    <a:pt x="96" y="192"/>
                  </a:lnTo>
                  <a:lnTo>
                    <a:pt x="102" y="182"/>
                  </a:lnTo>
                  <a:lnTo>
                    <a:pt x="106" y="175"/>
                  </a:lnTo>
                  <a:lnTo>
                    <a:pt x="112" y="167"/>
                  </a:lnTo>
                  <a:lnTo>
                    <a:pt x="117" y="160"/>
                  </a:lnTo>
                  <a:lnTo>
                    <a:pt x="121" y="150"/>
                  </a:lnTo>
                  <a:lnTo>
                    <a:pt x="127" y="144"/>
                  </a:lnTo>
                  <a:lnTo>
                    <a:pt x="133" y="137"/>
                  </a:lnTo>
                  <a:lnTo>
                    <a:pt x="136" y="131"/>
                  </a:lnTo>
                  <a:lnTo>
                    <a:pt x="142" y="124"/>
                  </a:lnTo>
                  <a:lnTo>
                    <a:pt x="146" y="120"/>
                  </a:lnTo>
                  <a:lnTo>
                    <a:pt x="154" y="114"/>
                  </a:lnTo>
                  <a:lnTo>
                    <a:pt x="163" y="103"/>
                  </a:lnTo>
                  <a:lnTo>
                    <a:pt x="174" y="95"/>
                  </a:lnTo>
                  <a:lnTo>
                    <a:pt x="184" y="86"/>
                  </a:lnTo>
                  <a:lnTo>
                    <a:pt x="195" y="80"/>
                  </a:lnTo>
                  <a:lnTo>
                    <a:pt x="205" y="72"/>
                  </a:lnTo>
                  <a:lnTo>
                    <a:pt x="216" y="67"/>
                  </a:lnTo>
                  <a:lnTo>
                    <a:pt x="226" y="63"/>
                  </a:lnTo>
                  <a:lnTo>
                    <a:pt x="237" y="59"/>
                  </a:lnTo>
                  <a:lnTo>
                    <a:pt x="247" y="55"/>
                  </a:lnTo>
                  <a:lnTo>
                    <a:pt x="256" y="53"/>
                  </a:lnTo>
                  <a:lnTo>
                    <a:pt x="266" y="49"/>
                  </a:lnTo>
                  <a:lnTo>
                    <a:pt x="273" y="49"/>
                  </a:lnTo>
                  <a:lnTo>
                    <a:pt x="281" y="48"/>
                  </a:lnTo>
                  <a:lnTo>
                    <a:pt x="288" y="48"/>
                  </a:lnTo>
                  <a:lnTo>
                    <a:pt x="296" y="48"/>
                  </a:lnTo>
                  <a:lnTo>
                    <a:pt x="304" y="48"/>
                  </a:lnTo>
                  <a:lnTo>
                    <a:pt x="315" y="48"/>
                  </a:lnTo>
                  <a:lnTo>
                    <a:pt x="325" y="49"/>
                  </a:lnTo>
                  <a:lnTo>
                    <a:pt x="330" y="49"/>
                  </a:lnTo>
                  <a:lnTo>
                    <a:pt x="332" y="51"/>
                  </a:lnTo>
                  <a:lnTo>
                    <a:pt x="568" y="181"/>
                  </a:lnTo>
                  <a:lnTo>
                    <a:pt x="532" y="258"/>
                  </a:lnTo>
                  <a:lnTo>
                    <a:pt x="614" y="319"/>
                  </a:lnTo>
                  <a:lnTo>
                    <a:pt x="610" y="321"/>
                  </a:lnTo>
                  <a:lnTo>
                    <a:pt x="602" y="331"/>
                  </a:lnTo>
                  <a:lnTo>
                    <a:pt x="596" y="336"/>
                  </a:lnTo>
                  <a:lnTo>
                    <a:pt x="593" y="346"/>
                  </a:lnTo>
                  <a:lnTo>
                    <a:pt x="585" y="353"/>
                  </a:lnTo>
                  <a:lnTo>
                    <a:pt x="577" y="367"/>
                  </a:lnTo>
                  <a:lnTo>
                    <a:pt x="574" y="371"/>
                  </a:lnTo>
                  <a:lnTo>
                    <a:pt x="570" y="376"/>
                  </a:lnTo>
                  <a:lnTo>
                    <a:pt x="566" y="384"/>
                  </a:lnTo>
                  <a:lnTo>
                    <a:pt x="562" y="390"/>
                  </a:lnTo>
                  <a:lnTo>
                    <a:pt x="558" y="395"/>
                  </a:lnTo>
                  <a:lnTo>
                    <a:pt x="555" y="401"/>
                  </a:lnTo>
                  <a:lnTo>
                    <a:pt x="551" y="410"/>
                  </a:lnTo>
                  <a:lnTo>
                    <a:pt x="547" y="418"/>
                  </a:lnTo>
                  <a:lnTo>
                    <a:pt x="543" y="424"/>
                  </a:lnTo>
                  <a:lnTo>
                    <a:pt x="539" y="431"/>
                  </a:lnTo>
                  <a:lnTo>
                    <a:pt x="534" y="439"/>
                  </a:lnTo>
                  <a:lnTo>
                    <a:pt x="532" y="447"/>
                  </a:lnTo>
                  <a:lnTo>
                    <a:pt x="528" y="454"/>
                  </a:lnTo>
                  <a:lnTo>
                    <a:pt x="524" y="464"/>
                  </a:lnTo>
                  <a:lnTo>
                    <a:pt x="520" y="471"/>
                  </a:lnTo>
                  <a:lnTo>
                    <a:pt x="519" y="481"/>
                  </a:lnTo>
                  <a:lnTo>
                    <a:pt x="515" y="488"/>
                  </a:lnTo>
                  <a:lnTo>
                    <a:pt x="513" y="496"/>
                  </a:lnTo>
                  <a:lnTo>
                    <a:pt x="509" y="505"/>
                  </a:lnTo>
                  <a:lnTo>
                    <a:pt x="507" y="513"/>
                  </a:lnTo>
                  <a:lnTo>
                    <a:pt x="503" y="521"/>
                  </a:lnTo>
                  <a:lnTo>
                    <a:pt x="501" y="530"/>
                  </a:lnTo>
                  <a:lnTo>
                    <a:pt x="499" y="538"/>
                  </a:lnTo>
                  <a:lnTo>
                    <a:pt x="499" y="547"/>
                  </a:lnTo>
                  <a:lnTo>
                    <a:pt x="498" y="555"/>
                  </a:lnTo>
                  <a:lnTo>
                    <a:pt x="496" y="564"/>
                  </a:lnTo>
                  <a:lnTo>
                    <a:pt x="496" y="574"/>
                  </a:lnTo>
                  <a:lnTo>
                    <a:pt x="496" y="581"/>
                  </a:lnTo>
                  <a:lnTo>
                    <a:pt x="496" y="589"/>
                  </a:lnTo>
                  <a:lnTo>
                    <a:pt x="496" y="599"/>
                  </a:lnTo>
                  <a:lnTo>
                    <a:pt x="496" y="608"/>
                  </a:lnTo>
                  <a:lnTo>
                    <a:pt x="498" y="616"/>
                  </a:lnTo>
                  <a:lnTo>
                    <a:pt x="498" y="623"/>
                  </a:lnTo>
                  <a:lnTo>
                    <a:pt x="499" y="633"/>
                  </a:lnTo>
                  <a:lnTo>
                    <a:pt x="501" y="640"/>
                  </a:lnTo>
                  <a:lnTo>
                    <a:pt x="505" y="648"/>
                  </a:lnTo>
                  <a:lnTo>
                    <a:pt x="509" y="656"/>
                  </a:lnTo>
                  <a:lnTo>
                    <a:pt x="513" y="663"/>
                  </a:lnTo>
                  <a:lnTo>
                    <a:pt x="517" y="671"/>
                  </a:lnTo>
                  <a:lnTo>
                    <a:pt x="522" y="678"/>
                  </a:lnTo>
                  <a:lnTo>
                    <a:pt x="526" y="686"/>
                  </a:lnTo>
                  <a:lnTo>
                    <a:pt x="532" y="694"/>
                  </a:lnTo>
                  <a:lnTo>
                    <a:pt x="539" y="701"/>
                  </a:lnTo>
                  <a:lnTo>
                    <a:pt x="547" y="709"/>
                  </a:lnTo>
                  <a:lnTo>
                    <a:pt x="553" y="714"/>
                  </a:lnTo>
                  <a:lnTo>
                    <a:pt x="562" y="720"/>
                  </a:lnTo>
                  <a:lnTo>
                    <a:pt x="570" y="726"/>
                  </a:lnTo>
                  <a:lnTo>
                    <a:pt x="581" y="733"/>
                  </a:lnTo>
                  <a:lnTo>
                    <a:pt x="589" y="737"/>
                  </a:lnTo>
                  <a:lnTo>
                    <a:pt x="598" y="743"/>
                  </a:lnTo>
                  <a:lnTo>
                    <a:pt x="608" y="745"/>
                  </a:lnTo>
                  <a:lnTo>
                    <a:pt x="617" y="749"/>
                  </a:lnTo>
                  <a:lnTo>
                    <a:pt x="625" y="751"/>
                  </a:lnTo>
                  <a:lnTo>
                    <a:pt x="636" y="752"/>
                  </a:lnTo>
                  <a:lnTo>
                    <a:pt x="644" y="752"/>
                  </a:lnTo>
                  <a:lnTo>
                    <a:pt x="655" y="756"/>
                  </a:lnTo>
                  <a:lnTo>
                    <a:pt x="663" y="754"/>
                  </a:lnTo>
                  <a:lnTo>
                    <a:pt x="671" y="752"/>
                  </a:lnTo>
                  <a:lnTo>
                    <a:pt x="680" y="752"/>
                  </a:lnTo>
                  <a:lnTo>
                    <a:pt x="690" y="751"/>
                  </a:lnTo>
                  <a:lnTo>
                    <a:pt x="697" y="749"/>
                  </a:lnTo>
                  <a:lnTo>
                    <a:pt x="705" y="745"/>
                  </a:lnTo>
                  <a:lnTo>
                    <a:pt x="714" y="743"/>
                  </a:lnTo>
                  <a:lnTo>
                    <a:pt x="724" y="739"/>
                  </a:lnTo>
                  <a:lnTo>
                    <a:pt x="730" y="735"/>
                  </a:lnTo>
                  <a:lnTo>
                    <a:pt x="737" y="732"/>
                  </a:lnTo>
                  <a:lnTo>
                    <a:pt x="745" y="726"/>
                  </a:lnTo>
                  <a:lnTo>
                    <a:pt x="752" y="722"/>
                  </a:lnTo>
                  <a:lnTo>
                    <a:pt x="760" y="716"/>
                  </a:lnTo>
                  <a:lnTo>
                    <a:pt x="768" y="711"/>
                  </a:lnTo>
                  <a:lnTo>
                    <a:pt x="775" y="703"/>
                  </a:lnTo>
                  <a:lnTo>
                    <a:pt x="783" y="697"/>
                  </a:lnTo>
                  <a:lnTo>
                    <a:pt x="790" y="690"/>
                  </a:lnTo>
                  <a:lnTo>
                    <a:pt x="796" y="684"/>
                  </a:lnTo>
                  <a:lnTo>
                    <a:pt x="802" y="676"/>
                  </a:lnTo>
                  <a:lnTo>
                    <a:pt x="809" y="671"/>
                  </a:lnTo>
                  <a:lnTo>
                    <a:pt x="815" y="663"/>
                  </a:lnTo>
                  <a:lnTo>
                    <a:pt x="823" y="656"/>
                  </a:lnTo>
                  <a:lnTo>
                    <a:pt x="828" y="648"/>
                  </a:lnTo>
                  <a:lnTo>
                    <a:pt x="836" y="640"/>
                  </a:lnTo>
                  <a:lnTo>
                    <a:pt x="840" y="633"/>
                  </a:lnTo>
                  <a:lnTo>
                    <a:pt x="847" y="623"/>
                  </a:lnTo>
                  <a:lnTo>
                    <a:pt x="851" y="616"/>
                  </a:lnTo>
                  <a:lnTo>
                    <a:pt x="859" y="608"/>
                  </a:lnTo>
                  <a:lnTo>
                    <a:pt x="863" y="600"/>
                  </a:lnTo>
                  <a:lnTo>
                    <a:pt x="868" y="593"/>
                  </a:lnTo>
                  <a:lnTo>
                    <a:pt x="872" y="583"/>
                  </a:lnTo>
                  <a:lnTo>
                    <a:pt x="878" y="576"/>
                  </a:lnTo>
                  <a:lnTo>
                    <a:pt x="882" y="568"/>
                  </a:lnTo>
                  <a:lnTo>
                    <a:pt x="887" y="561"/>
                  </a:lnTo>
                  <a:lnTo>
                    <a:pt x="891" y="553"/>
                  </a:lnTo>
                  <a:lnTo>
                    <a:pt x="895" y="545"/>
                  </a:lnTo>
                  <a:lnTo>
                    <a:pt x="899" y="538"/>
                  </a:lnTo>
                  <a:lnTo>
                    <a:pt x="903" y="532"/>
                  </a:lnTo>
                  <a:lnTo>
                    <a:pt x="904" y="524"/>
                  </a:lnTo>
                  <a:lnTo>
                    <a:pt x="910" y="519"/>
                  </a:lnTo>
                  <a:lnTo>
                    <a:pt x="912" y="511"/>
                  </a:lnTo>
                  <a:lnTo>
                    <a:pt x="916" y="505"/>
                  </a:lnTo>
                  <a:lnTo>
                    <a:pt x="918" y="498"/>
                  </a:lnTo>
                  <a:lnTo>
                    <a:pt x="922" y="494"/>
                  </a:lnTo>
                  <a:lnTo>
                    <a:pt x="925" y="483"/>
                  </a:lnTo>
                  <a:lnTo>
                    <a:pt x="929" y="475"/>
                  </a:lnTo>
                  <a:lnTo>
                    <a:pt x="931" y="467"/>
                  </a:lnTo>
                  <a:lnTo>
                    <a:pt x="935" y="462"/>
                  </a:lnTo>
                  <a:lnTo>
                    <a:pt x="937" y="460"/>
                  </a:lnTo>
                  <a:lnTo>
                    <a:pt x="937" y="460"/>
                  </a:lnTo>
                  <a:lnTo>
                    <a:pt x="908" y="418"/>
                  </a:lnTo>
                  <a:lnTo>
                    <a:pt x="906" y="418"/>
                  </a:lnTo>
                  <a:lnTo>
                    <a:pt x="904" y="420"/>
                  </a:lnTo>
                  <a:lnTo>
                    <a:pt x="903" y="424"/>
                  </a:lnTo>
                  <a:lnTo>
                    <a:pt x="901" y="431"/>
                  </a:lnTo>
                  <a:lnTo>
                    <a:pt x="897" y="439"/>
                  </a:lnTo>
                  <a:lnTo>
                    <a:pt x="893" y="447"/>
                  </a:lnTo>
                  <a:lnTo>
                    <a:pt x="889" y="458"/>
                  </a:lnTo>
                  <a:lnTo>
                    <a:pt x="883" y="469"/>
                  </a:lnTo>
                  <a:lnTo>
                    <a:pt x="882" y="475"/>
                  </a:lnTo>
                  <a:lnTo>
                    <a:pt x="878" y="481"/>
                  </a:lnTo>
                  <a:lnTo>
                    <a:pt x="874" y="486"/>
                  </a:lnTo>
                  <a:lnTo>
                    <a:pt x="872" y="494"/>
                  </a:lnTo>
                  <a:lnTo>
                    <a:pt x="866" y="500"/>
                  </a:lnTo>
                  <a:lnTo>
                    <a:pt x="863" y="507"/>
                  </a:lnTo>
                  <a:lnTo>
                    <a:pt x="861" y="515"/>
                  </a:lnTo>
                  <a:lnTo>
                    <a:pt x="857" y="523"/>
                  </a:lnTo>
                  <a:lnTo>
                    <a:pt x="853" y="528"/>
                  </a:lnTo>
                  <a:lnTo>
                    <a:pt x="847" y="536"/>
                  </a:lnTo>
                  <a:lnTo>
                    <a:pt x="844" y="543"/>
                  </a:lnTo>
                  <a:lnTo>
                    <a:pt x="840" y="551"/>
                  </a:lnTo>
                  <a:lnTo>
                    <a:pt x="834" y="557"/>
                  </a:lnTo>
                  <a:lnTo>
                    <a:pt x="830" y="566"/>
                  </a:lnTo>
                  <a:lnTo>
                    <a:pt x="826" y="574"/>
                  </a:lnTo>
                  <a:lnTo>
                    <a:pt x="821" y="581"/>
                  </a:lnTo>
                  <a:lnTo>
                    <a:pt x="815" y="587"/>
                  </a:lnTo>
                  <a:lnTo>
                    <a:pt x="811" y="595"/>
                  </a:lnTo>
                  <a:lnTo>
                    <a:pt x="806" y="600"/>
                  </a:lnTo>
                  <a:lnTo>
                    <a:pt x="800" y="608"/>
                  </a:lnTo>
                  <a:lnTo>
                    <a:pt x="794" y="614"/>
                  </a:lnTo>
                  <a:lnTo>
                    <a:pt x="788" y="621"/>
                  </a:lnTo>
                  <a:lnTo>
                    <a:pt x="783" y="627"/>
                  </a:lnTo>
                  <a:lnTo>
                    <a:pt x="777" y="635"/>
                  </a:lnTo>
                  <a:lnTo>
                    <a:pt x="771" y="640"/>
                  </a:lnTo>
                  <a:lnTo>
                    <a:pt x="764" y="644"/>
                  </a:lnTo>
                  <a:lnTo>
                    <a:pt x="758" y="650"/>
                  </a:lnTo>
                  <a:lnTo>
                    <a:pt x="752" y="657"/>
                  </a:lnTo>
                  <a:lnTo>
                    <a:pt x="745" y="661"/>
                  </a:lnTo>
                  <a:lnTo>
                    <a:pt x="739" y="667"/>
                  </a:lnTo>
                  <a:lnTo>
                    <a:pt x="731" y="671"/>
                  </a:lnTo>
                  <a:lnTo>
                    <a:pt x="726" y="676"/>
                  </a:lnTo>
                  <a:lnTo>
                    <a:pt x="718" y="680"/>
                  </a:lnTo>
                  <a:lnTo>
                    <a:pt x="712" y="684"/>
                  </a:lnTo>
                  <a:lnTo>
                    <a:pt x="705" y="688"/>
                  </a:lnTo>
                  <a:lnTo>
                    <a:pt x="697" y="690"/>
                  </a:lnTo>
                  <a:lnTo>
                    <a:pt x="690" y="692"/>
                  </a:lnTo>
                  <a:lnTo>
                    <a:pt x="682" y="694"/>
                  </a:lnTo>
                  <a:lnTo>
                    <a:pt x="674" y="695"/>
                  </a:lnTo>
                  <a:lnTo>
                    <a:pt x="669" y="697"/>
                  </a:lnTo>
                  <a:lnTo>
                    <a:pt x="659" y="697"/>
                  </a:lnTo>
                  <a:lnTo>
                    <a:pt x="652" y="697"/>
                  </a:lnTo>
                  <a:lnTo>
                    <a:pt x="644" y="697"/>
                  </a:lnTo>
                  <a:lnTo>
                    <a:pt x="636" y="697"/>
                  </a:lnTo>
                  <a:lnTo>
                    <a:pt x="629" y="695"/>
                  </a:lnTo>
                  <a:lnTo>
                    <a:pt x="621" y="694"/>
                  </a:lnTo>
                  <a:lnTo>
                    <a:pt x="614" y="690"/>
                  </a:lnTo>
                  <a:lnTo>
                    <a:pt x="606" y="688"/>
                  </a:lnTo>
                  <a:lnTo>
                    <a:pt x="596" y="684"/>
                  </a:lnTo>
                  <a:lnTo>
                    <a:pt x="589" y="678"/>
                  </a:lnTo>
                  <a:lnTo>
                    <a:pt x="583" y="675"/>
                  </a:lnTo>
                  <a:lnTo>
                    <a:pt x="577" y="671"/>
                  </a:lnTo>
                  <a:lnTo>
                    <a:pt x="566" y="659"/>
                  </a:lnTo>
                  <a:lnTo>
                    <a:pt x="558" y="650"/>
                  </a:lnTo>
                  <a:lnTo>
                    <a:pt x="555" y="642"/>
                  </a:lnTo>
                  <a:lnTo>
                    <a:pt x="551" y="637"/>
                  </a:lnTo>
                  <a:lnTo>
                    <a:pt x="547" y="631"/>
                  </a:lnTo>
                  <a:lnTo>
                    <a:pt x="547" y="625"/>
                  </a:lnTo>
                  <a:lnTo>
                    <a:pt x="543" y="618"/>
                  </a:lnTo>
                  <a:lnTo>
                    <a:pt x="541" y="612"/>
                  </a:lnTo>
                  <a:lnTo>
                    <a:pt x="541" y="606"/>
                  </a:lnTo>
                  <a:lnTo>
                    <a:pt x="541" y="599"/>
                  </a:lnTo>
                  <a:lnTo>
                    <a:pt x="541" y="589"/>
                  </a:lnTo>
                  <a:lnTo>
                    <a:pt x="541" y="583"/>
                  </a:lnTo>
                  <a:lnTo>
                    <a:pt x="541" y="574"/>
                  </a:lnTo>
                  <a:lnTo>
                    <a:pt x="541" y="568"/>
                  </a:lnTo>
                  <a:lnTo>
                    <a:pt x="541" y="559"/>
                  </a:lnTo>
                  <a:lnTo>
                    <a:pt x="545" y="553"/>
                  </a:lnTo>
                  <a:lnTo>
                    <a:pt x="545" y="543"/>
                  </a:lnTo>
                  <a:lnTo>
                    <a:pt x="549" y="536"/>
                  </a:lnTo>
                  <a:lnTo>
                    <a:pt x="549" y="528"/>
                  </a:lnTo>
                  <a:lnTo>
                    <a:pt x="553" y="521"/>
                  </a:lnTo>
                  <a:lnTo>
                    <a:pt x="555" y="513"/>
                  </a:lnTo>
                  <a:lnTo>
                    <a:pt x="558" y="505"/>
                  </a:lnTo>
                  <a:lnTo>
                    <a:pt x="562" y="496"/>
                  </a:lnTo>
                  <a:lnTo>
                    <a:pt x="566" y="488"/>
                  </a:lnTo>
                  <a:lnTo>
                    <a:pt x="568" y="481"/>
                  </a:lnTo>
                  <a:lnTo>
                    <a:pt x="574" y="473"/>
                  </a:lnTo>
                  <a:lnTo>
                    <a:pt x="576" y="466"/>
                  </a:lnTo>
                  <a:lnTo>
                    <a:pt x="579" y="458"/>
                  </a:lnTo>
                  <a:lnTo>
                    <a:pt x="583" y="448"/>
                  </a:lnTo>
                  <a:lnTo>
                    <a:pt x="589" y="441"/>
                  </a:lnTo>
                  <a:lnTo>
                    <a:pt x="593" y="433"/>
                  </a:lnTo>
                  <a:lnTo>
                    <a:pt x="596" y="426"/>
                  </a:lnTo>
                  <a:lnTo>
                    <a:pt x="600" y="418"/>
                  </a:lnTo>
                  <a:lnTo>
                    <a:pt x="604" y="410"/>
                  </a:lnTo>
                  <a:lnTo>
                    <a:pt x="608" y="403"/>
                  </a:lnTo>
                  <a:lnTo>
                    <a:pt x="614" y="397"/>
                  </a:lnTo>
                  <a:lnTo>
                    <a:pt x="617" y="388"/>
                  </a:lnTo>
                  <a:lnTo>
                    <a:pt x="623" y="382"/>
                  </a:lnTo>
                  <a:lnTo>
                    <a:pt x="627" y="374"/>
                  </a:lnTo>
                  <a:lnTo>
                    <a:pt x="631" y="369"/>
                  </a:lnTo>
                  <a:lnTo>
                    <a:pt x="636" y="363"/>
                  </a:lnTo>
                  <a:lnTo>
                    <a:pt x="642" y="357"/>
                  </a:lnTo>
                  <a:lnTo>
                    <a:pt x="644" y="352"/>
                  </a:lnTo>
                  <a:lnTo>
                    <a:pt x="650" y="344"/>
                  </a:lnTo>
                  <a:lnTo>
                    <a:pt x="652" y="338"/>
                  </a:lnTo>
                  <a:lnTo>
                    <a:pt x="657" y="334"/>
                  </a:lnTo>
                  <a:lnTo>
                    <a:pt x="663" y="325"/>
                  </a:lnTo>
                  <a:lnTo>
                    <a:pt x="671" y="317"/>
                  </a:lnTo>
                  <a:lnTo>
                    <a:pt x="676" y="310"/>
                  </a:lnTo>
                  <a:lnTo>
                    <a:pt x="682" y="304"/>
                  </a:lnTo>
                  <a:lnTo>
                    <a:pt x="686" y="298"/>
                  </a:lnTo>
                  <a:lnTo>
                    <a:pt x="690" y="296"/>
                  </a:lnTo>
                  <a:lnTo>
                    <a:pt x="598" y="249"/>
                  </a:lnTo>
                  <a:lnTo>
                    <a:pt x="644" y="163"/>
                  </a:lnTo>
                  <a:lnTo>
                    <a:pt x="644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3"/>
            <p:cNvSpPr>
              <a:spLocks/>
            </p:cNvSpPr>
            <p:nvPr/>
          </p:nvSpPr>
          <p:spPr bwMode="auto">
            <a:xfrm>
              <a:off x="2127250" y="4776788"/>
              <a:ext cx="149225" cy="193675"/>
            </a:xfrm>
            <a:custGeom>
              <a:avLst/>
              <a:gdLst>
                <a:gd name="T0" fmla="*/ 36 w 186"/>
                <a:gd name="T1" fmla="*/ 228 h 245"/>
                <a:gd name="T2" fmla="*/ 42 w 186"/>
                <a:gd name="T3" fmla="*/ 213 h 245"/>
                <a:gd name="T4" fmla="*/ 47 w 186"/>
                <a:gd name="T5" fmla="*/ 195 h 245"/>
                <a:gd name="T6" fmla="*/ 51 w 186"/>
                <a:gd name="T7" fmla="*/ 182 h 245"/>
                <a:gd name="T8" fmla="*/ 59 w 186"/>
                <a:gd name="T9" fmla="*/ 167 h 245"/>
                <a:gd name="T10" fmla="*/ 64 w 186"/>
                <a:gd name="T11" fmla="*/ 154 h 245"/>
                <a:gd name="T12" fmla="*/ 72 w 186"/>
                <a:gd name="T13" fmla="*/ 138 h 245"/>
                <a:gd name="T14" fmla="*/ 80 w 186"/>
                <a:gd name="T15" fmla="*/ 123 h 245"/>
                <a:gd name="T16" fmla="*/ 87 w 186"/>
                <a:gd name="T17" fmla="*/ 110 h 245"/>
                <a:gd name="T18" fmla="*/ 95 w 186"/>
                <a:gd name="T19" fmla="*/ 99 h 245"/>
                <a:gd name="T20" fmla="*/ 106 w 186"/>
                <a:gd name="T21" fmla="*/ 85 h 245"/>
                <a:gd name="T22" fmla="*/ 120 w 186"/>
                <a:gd name="T23" fmla="*/ 76 h 245"/>
                <a:gd name="T24" fmla="*/ 131 w 186"/>
                <a:gd name="T25" fmla="*/ 81 h 245"/>
                <a:gd name="T26" fmla="*/ 135 w 186"/>
                <a:gd name="T27" fmla="*/ 95 h 245"/>
                <a:gd name="T28" fmla="*/ 135 w 186"/>
                <a:gd name="T29" fmla="*/ 106 h 245"/>
                <a:gd name="T30" fmla="*/ 135 w 186"/>
                <a:gd name="T31" fmla="*/ 118 h 245"/>
                <a:gd name="T32" fmla="*/ 133 w 186"/>
                <a:gd name="T33" fmla="*/ 131 h 245"/>
                <a:gd name="T34" fmla="*/ 129 w 186"/>
                <a:gd name="T35" fmla="*/ 146 h 245"/>
                <a:gd name="T36" fmla="*/ 127 w 186"/>
                <a:gd name="T37" fmla="*/ 161 h 245"/>
                <a:gd name="T38" fmla="*/ 123 w 186"/>
                <a:gd name="T39" fmla="*/ 175 h 245"/>
                <a:gd name="T40" fmla="*/ 118 w 186"/>
                <a:gd name="T41" fmla="*/ 188 h 245"/>
                <a:gd name="T42" fmla="*/ 114 w 186"/>
                <a:gd name="T43" fmla="*/ 203 h 245"/>
                <a:gd name="T44" fmla="*/ 110 w 186"/>
                <a:gd name="T45" fmla="*/ 214 h 245"/>
                <a:gd name="T46" fmla="*/ 106 w 186"/>
                <a:gd name="T47" fmla="*/ 230 h 245"/>
                <a:gd name="T48" fmla="*/ 102 w 186"/>
                <a:gd name="T49" fmla="*/ 243 h 245"/>
                <a:gd name="T50" fmla="*/ 158 w 186"/>
                <a:gd name="T51" fmla="*/ 233 h 245"/>
                <a:gd name="T52" fmla="*/ 159 w 186"/>
                <a:gd name="T53" fmla="*/ 222 h 245"/>
                <a:gd name="T54" fmla="*/ 163 w 186"/>
                <a:gd name="T55" fmla="*/ 213 h 245"/>
                <a:gd name="T56" fmla="*/ 167 w 186"/>
                <a:gd name="T57" fmla="*/ 197 h 245"/>
                <a:gd name="T58" fmla="*/ 171 w 186"/>
                <a:gd name="T59" fmla="*/ 180 h 245"/>
                <a:gd name="T60" fmla="*/ 175 w 186"/>
                <a:gd name="T61" fmla="*/ 161 h 245"/>
                <a:gd name="T62" fmla="*/ 179 w 186"/>
                <a:gd name="T63" fmla="*/ 142 h 245"/>
                <a:gd name="T64" fmla="*/ 182 w 186"/>
                <a:gd name="T65" fmla="*/ 121 h 245"/>
                <a:gd name="T66" fmla="*/ 184 w 186"/>
                <a:gd name="T67" fmla="*/ 100 h 245"/>
                <a:gd name="T68" fmla="*/ 186 w 186"/>
                <a:gd name="T69" fmla="*/ 80 h 245"/>
                <a:gd name="T70" fmla="*/ 186 w 186"/>
                <a:gd name="T71" fmla="*/ 61 h 245"/>
                <a:gd name="T72" fmla="*/ 186 w 186"/>
                <a:gd name="T73" fmla="*/ 43 h 245"/>
                <a:gd name="T74" fmla="*/ 182 w 186"/>
                <a:gd name="T75" fmla="*/ 28 h 245"/>
                <a:gd name="T76" fmla="*/ 179 w 186"/>
                <a:gd name="T77" fmla="*/ 15 h 245"/>
                <a:gd name="T78" fmla="*/ 161 w 186"/>
                <a:gd name="T79" fmla="*/ 4 h 245"/>
                <a:gd name="T80" fmla="*/ 148 w 186"/>
                <a:gd name="T81" fmla="*/ 2 h 245"/>
                <a:gd name="T82" fmla="*/ 137 w 186"/>
                <a:gd name="T83" fmla="*/ 4 h 245"/>
                <a:gd name="T84" fmla="*/ 123 w 186"/>
                <a:gd name="T85" fmla="*/ 9 h 245"/>
                <a:gd name="T86" fmla="*/ 112 w 186"/>
                <a:gd name="T87" fmla="*/ 19 h 245"/>
                <a:gd name="T88" fmla="*/ 99 w 186"/>
                <a:gd name="T89" fmla="*/ 26 h 245"/>
                <a:gd name="T90" fmla="*/ 89 w 186"/>
                <a:gd name="T91" fmla="*/ 40 h 245"/>
                <a:gd name="T92" fmla="*/ 78 w 186"/>
                <a:gd name="T93" fmla="*/ 53 h 245"/>
                <a:gd name="T94" fmla="*/ 68 w 186"/>
                <a:gd name="T95" fmla="*/ 68 h 245"/>
                <a:gd name="T96" fmla="*/ 57 w 186"/>
                <a:gd name="T97" fmla="*/ 83 h 245"/>
                <a:gd name="T98" fmla="*/ 45 w 186"/>
                <a:gd name="T99" fmla="*/ 100 h 245"/>
                <a:gd name="T100" fmla="*/ 36 w 186"/>
                <a:gd name="T101" fmla="*/ 116 h 245"/>
                <a:gd name="T102" fmla="*/ 28 w 186"/>
                <a:gd name="T103" fmla="*/ 133 h 245"/>
                <a:gd name="T104" fmla="*/ 19 w 186"/>
                <a:gd name="T105" fmla="*/ 146 h 245"/>
                <a:gd name="T106" fmla="*/ 13 w 186"/>
                <a:gd name="T107" fmla="*/ 161 h 245"/>
                <a:gd name="T108" fmla="*/ 4 w 186"/>
                <a:gd name="T109" fmla="*/ 173 h 245"/>
                <a:gd name="T110" fmla="*/ 0 w 186"/>
                <a:gd name="T111" fmla="*/ 184 h 245"/>
                <a:gd name="T112" fmla="*/ 36 w 186"/>
                <a:gd name="T113" fmla="*/ 23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6" h="245">
                  <a:moveTo>
                    <a:pt x="36" y="230"/>
                  </a:moveTo>
                  <a:lnTo>
                    <a:pt x="36" y="228"/>
                  </a:lnTo>
                  <a:lnTo>
                    <a:pt x="38" y="222"/>
                  </a:lnTo>
                  <a:lnTo>
                    <a:pt x="42" y="213"/>
                  </a:lnTo>
                  <a:lnTo>
                    <a:pt x="45" y="203"/>
                  </a:lnTo>
                  <a:lnTo>
                    <a:pt x="47" y="195"/>
                  </a:lnTo>
                  <a:lnTo>
                    <a:pt x="49" y="188"/>
                  </a:lnTo>
                  <a:lnTo>
                    <a:pt x="51" y="182"/>
                  </a:lnTo>
                  <a:lnTo>
                    <a:pt x="55" y="175"/>
                  </a:lnTo>
                  <a:lnTo>
                    <a:pt x="59" y="167"/>
                  </a:lnTo>
                  <a:lnTo>
                    <a:pt x="63" y="161"/>
                  </a:lnTo>
                  <a:lnTo>
                    <a:pt x="64" y="154"/>
                  </a:lnTo>
                  <a:lnTo>
                    <a:pt x="70" y="146"/>
                  </a:lnTo>
                  <a:lnTo>
                    <a:pt x="72" y="138"/>
                  </a:lnTo>
                  <a:lnTo>
                    <a:pt x="76" y="131"/>
                  </a:lnTo>
                  <a:lnTo>
                    <a:pt x="80" y="123"/>
                  </a:lnTo>
                  <a:lnTo>
                    <a:pt x="83" y="116"/>
                  </a:lnTo>
                  <a:lnTo>
                    <a:pt x="87" y="110"/>
                  </a:lnTo>
                  <a:lnTo>
                    <a:pt x="91" y="102"/>
                  </a:lnTo>
                  <a:lnTo>
                    <a:pt x="95" y="99"/>
                  </a:lnTo>
                  <a:lnTo>
                    <a:pt x="99" y="93"/>
                  </a:lnTo>
                  <a:lnTo>
                    <a:pt x="106" y="85"/>
                  </a:lnTo>
                  <a:lnTo>
                    <a:pt x="114" y="80"/>
                  </a:lnTo>
                  <a:lnTo>
                    <a:pt x="120" y="76"/>
                  </a:lnTo>
                  <a:lnTo>
                    <a:pt x="129" y="80"/>
                  </a:lnTo>
                  <a:lnTo>
                    <a:pt x="131" y="81"/>
                  </a:lnTo>
                  <a:lnTo>
                    <a:pt x="135" y="91"/>
                  </a:lnTo>
                  <a:lnTo>
                    <a:pt x="135" y="95"/>
                  </a:lnTo>
                  <a:lnTo>
                    <a:pt x="135" y="100"/>
                  </a:lnTo>
                  <a:lnTo>
                    <a:pt x="135" y="106"/>
                  </a:lnTo>
                  <a:lnTo>
                    <a:pt x="137" y="112"/>
                  </a:lnTo>
                  <a:lnTo>
                    <a:pt x="135" y="118"/>
                  </a:lnTo>
                  <a:lnTo>
                    <a:pt x="133" y="125"/>
                  </a:lnTo>
                  <a:lnTo>
                    <a:pt x="133" y="131"/>
                  </a:lnTo>
                  <a:lnTo>
                    <a:pt x="131" y="138"/>
                  </a:lnTo>
                  <a:lnTo>
                    <a:pt x="129" y="146"/>
                  </a:lnTo>
                  <a:lnTo>
                    <a:pt x="129" y="154"/>
                  </a:lnTo>
                  <a:lnTo>
                    <a:pt x="127" y="161"/>
                  </a:lnTo>
                  <a:lnTo>
                    <a:pt x="125" y="169"/>
                  </a:lnTo>
                  <a:lnTo>
                    <a:pt x="123" y="175"/>
                  </a:lnTo>
                  <a:lnTo>
                    <a:pt x="120" y="182"/>
                  </a:lnTo>
                  <a:lnTo>
                    <a:pt x="118" y="188"/>
                  </a:lnTo>
                  <a:lnTo>
                    <a:pt x="118" y="195"/>
                  </a:lnTo>
                  <a:lnTo>
                    <a:pt x="114" y="203"/>
                  </a:lnTo>
                  <a:lnTo>
                    <a:pt x="112" y="209"/>
                  </a:lnTo>
                  <a:lnTo>
                    <a:pt x="110" y="214"/>
                  </a:lnTo>
                  <a:lnTo>
                    <a:pt x="110" y="222"/>
                  </a:lnTo>
                  <a:lnTo>
                    <a:pt x="106" y="230"/>
                  </a:lnTo>
                  <a:lnTo>
                    <a:pt x="104" y="237"/>
                  </a:lnTo>
                  <a:lnTo>
                    <a:pt x="102" y="243"/>
                  </a:lnTo>
                  <a:lnTo>
                    <a:pt x="102" y="245"/>
                  </a:lnTo>
                  <a:lnTo>
                    <a:pt x="158" y="233"/>
                  </a:lnTo>
                  <a:lnTo>
                    <a:pt x="158" y="230"/>
                  </a:lnTo>
                  <a:lnTo>
                    <a:pt x="159" y="222"/>
                  </a:lnTo>
                  <a:lnTo>
                    <a:pt x="159" y="216"/>
                  </a:lnTo>
                  <a:lnTo>
                    <a:pt x="163" y="213"/>
                  </a:lnTo>
                  <a:lnTo>
                    <a:pt x="163" y="205"/>
                  </a:lnTo>
                  <a:lnTo>
                    <a:pt x="167" y="197"/>
                  </a:lnTo>
                  <a:lnTo>
                    <a:pt x="167" y="190"/>
                  </a:lnTo>
                  <a:lnTo>
                    <a:pt x="171" y="180"/>
                  </a:lnTo>
                  <a:lnTo>
                    <a:pt x="173" y="171"/>
                  </a:lnTo>
                  <a:lnTo>
                    <a:pt x="175" y="161"/>
                  </a:lnTo>
                  <a:lnTo>
                    <a:pt x="175" y="152"/>
                  </a:lnTo>
                  <a:lnTo>
                    <a:pt x="179" y="142"/>
                  </a:lnTo>
                  <a:lnTo>
                    <a:pt x="180" y="133"/>
                  </a:lnTo>
                  <a:lnTo>
                    <a:pt x="182" y="121"/>
                  </a:lnTo>
                  <a:lnTo>
                    <a:pt x="184" y="112"/>
                  </a:lnTo>
                  <a:lnTo>
                    <a:pt x="184" y="100"/>
                  </a:lnTo>
                  <a:lnTo>
                    <a:pt x="186" y="91"/>
                  </a:lnTo>
                  <a:lnTo>
                    <a:pt x="186" y="80"/>
                  </a:lnTo>
                  <a:lnTo>
                    <a:pt x="186" y="70"/>
                  </a:lnTo>
                  <a:lnTo>
                    <a:pt x="186" y="61"/>
                  </a:lnTo>
                  <a:lnTo>
                    <a:pt x="186" y="51"/>
                  </a:lnTo>
                  <a:lnTo>
                    <a:pt x="186" y="43"/>
                  </a:lnTo>
                  <a:lnTo>
                    <a:pt x="184" y="34"/>
                  </a:lnTo>
                  <a:lnTo>
                    <a:pt x="182" y="28"/>
                  </a:lnTo>
                  <a:lnTo>
                    <a:pt x="180" y="21"/>
                  </a:lnTo>
                  <a:lnTo>
                    <a:pt x="179" y="15"/>
                  </a:lnTo>
                  <a:lnTo>
                    <a:pt x="171" y="5"/>
                  </a:lnTo>
                  <a:lnTo>
                    <a:pt x="161" y="4"/>
                  </a:lnTo>
                  <a:lnTo>
                    <a:pt x="154" y="0"/>
                  </a:lnTo>
                  <a:lnTo>
                    <a:pt x="148" y="2"/>
                  </a:lnTo>
                  <a:lnTo>
                    <a:pt x="142" y="2"/>
                  </a:lnTo>
                  <a:lnTo>
                    <a:pt x="137" y="4"/>
                  </a:lnTo>
                  <a:lnTo>
                    <a:pt x="129" y="5"/>
                  </a:lnTo>
                  <a:lnTo>
                    <a:pt x="123" y="9"/>
                  </a:lnTo>
                  <a:lnTo>
                    <a:pt x="118" y="13"/>
                  </a:lnTo>
                  <a:lnTo>
                    <a:pt x="112" y="19"/>
                  </a:lnTo>
                  <a:lnTo>
                    <a:pt x="104" y="21"/>
                  </a:lnTo>
                  <a:lnTo>
                    <a:pt x="99" y="26"/>
                  </a:lnTo>
                  <a:lnTo>
                    <a:pt x="93" y="34"/>
                  </a:lnTo>
                  <a:lnTo>
                    <a:pt x="89" y="40"/>
                  </a:lnTo>
                  <a:lnTo>
                    <a:pt x="82" y="47"/>
                  </a:lnTo>
                  <a:lnTo>
                    <a:pt x="78" y="53"/>
                  </a:lnTo>
                  <a:lnTo>
                    <a:pt x="72" y="61"/>
                  </a:lnTo>
                  <a:lnTo>
                    <a:pt x="68" y="68"/>
                  </a:lnTo>
                  <a:lnTo>
                    <a:pt x="61" y="76"/>
                  </a:lnTo>
                  <a:lnTo>
                    <a:pt x="57" y="83"/>
                  </a:lnTo>
                  <a:lnTo>
                    <a:pt x="51" y="91"/>
                  </a:lnTo>
                  <a:lnTo>
                    <a:pt x="45" y="100"/>
                  </a:lnTo>
                  <a:lnTo>
                    <a:pt x="42" y="106"/>
                  </a:lnTo>
                  <a:lnTo>
                    <a:pt x="36" y="116"/>
                  </a:lnTo>
                  <a:lnTo>
                    <a:pt x="30" y="123"/>
                  </a:lnTo>
                  <a:lnTo>
                    <a:pt x="28" y="133"/>
                  </a:lnTo>
                  <a:lnTo>
                    <a:pt x="23" y="138"/>
                  </a:lnTo>
                  <a:lnTo>
                    <a:pt x="19" y="146"/>
                  </a:lnTo>
                  <a:lnTo>
                    <a:pt x="15" y="154"/>
                  </a:lnTo>
                  <a:lnTo>
                    <a:pt x="13" y="161"/>
                  </a:lnTo>
                  <a:lnTo>
                    <a:pt x="7" y="167"/>
                  </a:lnTo>
                  <a:lnTo>
                    <a:pt x="4" y="173"/>
                  </a:lnTo>
                  <a:lnTo>
                    <a:pt x="2" y="178"/>
                  </a:lnTo>
                  <a:lnTo>
                    <a:pt x="0" y="184"/>
                  </a:lnTo>
                  <a:lnTo>
                    <a:pt x="36" y="230"/>
                  </a:lnTo>
                  <a:lnTo>
                    <a:pt x="36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4"/>
            <p:cNvSpPr>
              <a:spLocks/>
            </p:cNvSpPr>
            <p:nvPr/>
          </p:nvSpPr>
          <p:spPr bwMode="auto">
            <a:xfrm>
              <a:off x="1903413" y="4546600"/>
              <a:ext cx="65088" cy="63500"/>
            </a:xfrm>
            <a:custGeom>
              <a:avLst/>
              <a:gdLst>
                <a:gd name="T0" fmla="*/ 5 w 81"/>
                <a:gd name="T1" fmla="*/ 59 h 82"/>
                <a:gd name="T2" fmla="*/ 1 w 81"/>
                <a:gd name="T3" fmla="*/ 55 h 82"/>
                <a:gd name="T4" fmla="*/ 1 w 81"/>
                <a:gd name="T5" fmla="*/ 51 h 82"/>
                <a:gd name="T6" fmla="*/ 0 w 81"/>
                <a:gd name="T7" fmla="*/ 42 h 82"/>
                <a:gd name="T8" fmla="*/ 1 w 81"/>
                <a:gd name="T9" fmla="*/ 32 h 82"/>
                <a:gd name="T10" fmla="*/ 5 w 81"/>
                <a:gd name="T11" fmla="*/ 23 h 82"/>
                <a:gd name="T12" fmla="*/ 15 w 81"/>
                <a:gd name="T13" fmla="*/ 13 h 82"/>
                <a:gd name="T14" fmla="*/ 20 w 81"/>
                <a:gd name="T15" fmla="*/ 10 h 82"/>
                <a:gd name="T16" fmla="*/ 28 w 81"/>
                <a:gd name="T17" fmla="*/ 6 h 82"/>
                <a:gd name="T18" fmla="*/ 32 w 81"/>
                <a:gd name="T19" fmla="*/ 4 h 82"/>
                <a:gd name="T20" fmla="*/ 38 w 81"/>
                <a:gd name="T21" fmla="*/ 2 h 82"/>
                <a:gd name="T22" fmla="*/ 41 w 81"/>
                <a:gd name="T23" fmla="*/ 0 h 82"/>
                <a:gd name="T24" fmla="*/ 49 w 81"/>
                <a:gd name="T25" fmla="*/ 0 h 82"/>
                <a:gd name="T26" fmla="*/ 49 w 81"/>
                <a:gd name="T27" fmla="*/ 0 h 82"/>
                <a:gd name="T28" fmla="*/ 55 w 81"/>
                <a:gd name="T29" fmla="*/ 2 h 82"/>
                <a:gd name="T30" fmla="*/ 60 w 81"/>
                <a:gd name="T31" fmla="*/ 4 h 82"/>
                <a:gd name="T32" fmla="*/ 68 w 81"/>
                <a:gd name="T33" fmla="*/ 11 h 82"/>
                <a:gd name="T34" fmla="*/ 72 w 81"/>
                <a:gd name="T35" fmla="*/ 13 h 82"/>
                <a:gd name="T36" fmla="*/ 74 w 81"/>
                <a:gd name="T37" fmla="*/ 19 h 82"/>
                <a:gd name="T38" fmla="*/ 76 w 81"/>
                <a:gd name="T39" fmla="*/ 23 h 82"/>
                <a:gd name="T40" fmla="*/ 79 w 81"/>
                <a:gd name="T41" fmla="*/ 30 h 82"/>
                <a:gd name="T42" fmla="*/ 79 w 81"/>
                <a:gd name="T43" fmla="*/ 34 h 82"/>
                <a:gd name="T44" fmla="*/ 81 w 81"/>
                <a:gd name="T45" fmla="*/ 42 h 82"/>
                <a:gd name="T46" fmla="*/ 79 w 81"/>
                <a:gd name="T47" fmla="*/ 51 h 82"/>
                <a:gd name="T48" fmla="*/ 79 w 81"/>
                <a:gd name="T49" fmla="*/ 61 h 82"/>
                <a:gd name="T50" fmla="*/ 74 w 81"/>
                <a:gd name="T51" fmla="*/ 68 h 82"/>
                <a:gd name="T52" fmla="*/ 70 w 81"/>
                <a:gd name="T53" fmla="*/ 74 h 82"/>
                <a:gd name="T54" fmla="*/ 64 w 81"/>
                <a:gd name="T55" fmla="*/ 78 h 82"/>
                <a:gd name="T56" fmla="*/ 60 w 81"/>
                <a:gd name="T57" fmla="*/ 82 h 82"/>
                <a:gd name="T58" fmla="*/ 53 w 81"/>
                <a:gd name="T59" fmla="*/ 82 h 82"/>
                <a:gd name="T60" fmla="*/ 47 w 81"/>
                <a:gd name="T61" fmla="*/ 82 h 82"/>
                <a:gd name="T62" fmla="*/ 41 w 81"/>
                <a:gd name="T63" fmla="*/ 80 h 82"/>
                <a:gd name="T64" fmla="*/ 36 w 81"/>
                <a:gd name="T65" fmla="*/ 80 h 82"/>
                <a:gd name="T66" fmla="*/ 28 w 81"/>
                <a:gd name="T67" fmla="*/ 74 h 82"/>
                <a:gd name="T68" fmla="*/ 22 w 81"/>
                <a:gd name="T69" fmla="*/ 72 h 82"/>
                <a:gd name="T70" fmla="*/ 17 w 81"/>
                <a:gd name="T71" fmla="*/ 68 h 82"/>
                <a:gd name="T72" fmla="*/ 13 w 81"/>
                <a:gd name="T73" fmla="*/ 65 h 82"/>
                <a:gd name="T74" fmla="*/ 7 w 81"/>
                <a:gd name="T75" fmla="*/ 59 h 82"/>
                <a:gd name="T76" fmla="*/ 5 w 81"/>
                <a:gd name="T77" fmla="*/ 59 h 82"/>
                <a:gd name="T78" fmla="*/ 5 w 81"/>
                <a:gd name="T79" fmla="*/ 5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1" h="82">
                  <a:moveTo>
                    <a:pt x="5" y="59"/>
                  </a:moveTo>
                  <a:lnTo>
                    <a:pt x="1" y="55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1" y="32"/>
                  </a:lnTo>
                  <a:lnTo>
                    <a:pt x="5" y="23"/>
                  </a:lnTo>
                  <a:lnTo>
                    <a:pt x="15" y="13"/>
                  </a:lnTo>
                  <a:lnTo>
                    <a:pt x="20" y="10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8" y="2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5" y="2"/>
                  </a:lnTo>
                  <a:lnTo>
                    <a:pt x="60" y="4"/>
                  </a:lnTo>
                  <a:lnTo>
                    <a:pt x="68" y="11"/>
                  </a:lnTo>
                  <a:lnTo>
                    <a:pt x="72" y="13"/>
                  </a:lnTo>
                  <a:lnTo>
                    <a:pt x="74" y="19"/>
                  </a:lnTo>
                  <a:lnTo>
                    <a:pt x="76" y="23"/>
                  </a:lnTo>
                  <a:lnTo>
                    <a:pt x="79" y="30"/>
                  </a:lnTo>
                  <a:lnTo>
                    <a:pt x="79" y="34"/>
                  </a:lnTo>
                  <a:lnTo>
                    <a:pt x="81" y="42"/>
                  </a:lnTo>
                  <a:lnTo>
                    <a:pt x="79" y="51"/>
                  </a:lnTo>
                  <a:lnTo>
                    <a:pt x="79" y="61"/>
                  </a:lnTo>
                  <a:lnTo>
                    <a:pt x="74" y="68"/>
                  </a:lnTo>
                  <a:lnTo>
                    <a:pt x="70" y="74"/>
                  </a:lnTo>
                  <a:lnTo>
                    <a:pt x="64" y="78"/>
                  </a:lnTo>
                  <a:lnTo>
                    <a:pt x="60" y="82"/>
                  </a:lnTo>
                  <a:lnTo>
                    <a:pt x="53" y="82"/>
                  </a:lnTo>
                  <a:lnTo>
                    <a:pt x="47" y="82"/>
                  </a:lnTo>
                  <a:lnTo>
                    <a:pt x="41" y="80"/>
                  </a:lnTo>
                  <a:lnTo>
                    <a:pt x="36" y="80"/>
                  </a:lnTo>
                  <a:lnTo>
                    <a:pt x="28" y="74"/>
                  </a:lnTo>
                  <a:lnTo>
                    <a:pt x="22" y="72"/>
                  </a:lnTo>
                  <a:lnTo>
                    <a:pt x="17" y="68"/>
                  </a:lnTo>
                  <a:lnTo>
                    <a:pt x="13" y="65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5"/>
            <p:cNvSpPr>
              <a:spLocks/>
            </p:cNvSpPr>
            <p:nvPr/>
          </p:nvSpPr>
          <p:spPr bwMode="auto">
            <a:xfrm>
              <a:off x="1825625" y="4657725"/>
              <a:ext cx="74613" cy="69850"/>
            </a:xfrm>
            <a:custGeom>
              <a:avLst/>
              <a:gdLst>
                <a:gd name="T0" fmla="*/ 34 w 93"/>
                <a:gd name="T1" fmla="*/ 81 h 89"/>
                <a:gd name="T2" fmla="*/ 30 w 93"/>
                <a:gd name="T3" fmla="*/ 79 h 89"/>
                <a:gd name="T4" fmla="*/ 22 w 93"/>
                <a:gd name="T5" fmla="*/ 74 h 89"/>
                <a:gd name="T6" fmla="*/ 13 w 93"/>
                <a:gd name="T7" fmla="*/ 66 h 89"/>
                <a:gd name="T8" fmla="*/ 5 w 93"/>
                <a:gd name="T9" fmla="*/ 55 h 89"/>
                <a:gd name="T10" fmla="*/ 0 w 93"/>
                <a:gd name="T11" fmla="*/ 43 h 89"/>
                <a:gd name="T12" fmla="*/ 0 w 93"/>
                <a:gd name="T13" fmla="*/ 32 h 89"/>
                <a:gd name="T14" fmla="*/ 2 w 93"/>
                <a:gd name="T15" fmla="*/ 26 h 89"/>
                <a:gd name="T16" fmla="*/ 5 w 93"/>
                <a:gd name="T17" fmla="*/ 21 h 89"/>
                <a:gd name="T18" fmla="*/ 13 w 93"/>
                <a:gd name="T19" fmla="*/ 15 h 89"/>
                <a:gd name="T20" fmla="*/ 22 w 93"/>
                <a:gd name="T21" fmla="*/ 9 h 89"/>
                <a:gd name="T22" fmla="*/ 30 w 93"/>
                <a:gd name="T23" fmla="*/ 5 h 89"/>
                <a:gd name="T24" fmla="*/ 40 w 93"/>
                <a:gd name="T25" fmla="*/ 2 h 89"/>
                <a:gd name="T26" fmla="*/ 47 w 93"/>
                <a:gd name="T27" fmla="*/ 0 h 89"/>
                <a:gd name="T28" fmla="*/ 57 w 93"/>
                <a:gd name="T29" fmla="*/ 0 h 89"/>
                <a:gd name="T30" fmla="*/ 62 w 93"/>
                <a:gd name="T31" fmla="*/ 0 h 89"/>
                <a:gd name="T32" fmla="*/ 68 w 93"/>
                <a:gd name="T33" fmla="*/ 2 h 89"/>
                <a:gd name="T34" fmla="*/ 72 w 93"/>
                <a:gd name="T35" fmla="*/ 5 h 89"/>
                <a:gd name="T36" fmla="*/ 78 w 93"/>
                <a:gd name="T37" fmla="*/ 7 h 89"/>
                <a:gd name="T38" fmla="*/ 83 w 93"/>
                <a:gd name="T39" fmla="*/ 13 h 89"/>
                <a:gd name="T40" fmla="*/ 89 w 93"/>
                <a:gd name="T41" fmla="*/ 21 h 89"/>
                <a:gd name="T42" fmla="*/ 91 w 93"/>
                <a:gd name="T43" fmla="*/ 24 h 89"/>
                <a:gd name="T44" fmla="*/ 93 w 93"/>
                <a:gd name="T45" fmla="*/ 26 h 89"/>
                <a:gd name="T46" fmla="*/ 91 w 93"/>
                <a:gd name="T47" fmla="*/ 30 h 89"/>
                <a:gd name="T48" fmla="*/ 91 w 93"/>
                <a:gd name="T49" fmla="*/ 40 h 89"/>
                <a:gd name="T50" fmla="*/ 89 w 93"/>
                <a:gd name="T51" fmla="*/ 45 h 89"/>
                <a:gd name="T52" fmla="*/ 87 w 93"/>
                <a:gd name="T53" fmla="*/ 53 h 89"/>
                <a:gd name="T54" fmla="*/ 83 w 93"/>
                <a:gd name="T55" fmla="*/ 59 h 89"/>
                <a:gd name="T56" fmla="*/ 81 w 93"/>
                <a:gd name="T57" fmla="*/ 66 h 89"/>
                <a:gd name="T58" fmla="*/ 78 w 93"/>
                <a:gd name="T59" fmla="*/ 72 h 89"/>
                <a:gd name="T60" fmla="*/ 74 w 93"/>
                <a:gd name="T61" fmla="*/ 79 h 89"/>
                <a:gd name="T62" fmla="*/ 68 w 93"/>
                <a:gd name="T63" fmla="*/ 83 h 89"/>
                <a:gd name="T64" fmla="*/ 62 w 93"/>
                <a:gd name="T65" fmla="*/ 87 h 89"/>
                <a:gd name="T66" fmla="*/ 57 w 93"/>
                <a:gd name="T67" fmla="*/ 89 h 89"/>
                <a:gd name="T68" fmla="*/ 49 w 93"/>
                <a:gd name="T69" fmla="*/ 89 h 89"/>
                <a:gd name="T70" fmla="*/ 41 w 93"/>
                <a:gd name="T71" fmla="*/ 85 h 89"/>
                <a:gd name="T72" fmla="*/ 34 w 93"/>
                <a:gd name="T73" fmla="*/ 81 h 89"/>
                <a:gd name="T74" fmla="*/ 34 w 93"/>
                <a:gd name="T75" fmla="*/ 8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89">
                  <a:moveTo>
                    <a:pt x="34" y="81"/>
                  </a:moveTo>
                  <a:lnTo>
                    <a:pt x="30" y="79"/>
                  </a:lnTo>
                  <a:lnTo>
                    <a:pt x="22" y="74"/>
                  </a:lnTo>
                  <a:lnTo>
                    <a:pt x="13" y="66"/>
                  </a:lnTo>
                  <a:lnTo>
                    <a:pt x="5" y="55"/>
                  </a:lnTo>
                  <a:lnTo>
                    <a:pt x="0" y="43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5" y="21"/>
                  </a:lnTo>
                  <a:lnTo>
                    <a:pt x="13" y="15"/>
                  </a:lnTo>
                  <a:lnTo>
                    <a:pt x="22" y="9"/>
                  </a:lnTo>
                  <a:lnTo>
                    <a:pt x="30" y="5"/>
                  </a:lnTo>
                  <a:lnTo>
                    <a:pt x="40" y="2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2" y="0"/>
                  </a:lnTo>
                  <a:lnTo>
                    <a:pt x="68" y="2"/>
                  </a:lnTo>
                  <a:lnTo>
                    <a:pt x="72" y="5"/>
                  </a:lnTo>
                  <a:lnTo>
                    <a:pt x="78" y="7"/>
                  </a:lnTo>
                  <a:lnTo>
                    <a:pt x="83" y="13"/>
                  </a:lnTo>
                  <a:lnTo>
                    <a:pt x="89" y="21"/>
                  </a:lnTo>
                  <a:lnTo>
                    <a:pt x="91" y="24"/>
                  </a:lnTo>
                  <a:lnTo>
                    <a:pt x="93" y="26"/>
                  </a:lnTo>
                  <a:lnTo>
                    <a:pt x="91" y="30"/>
                  </a:lnTo>
                  <a:lnTo>
                    <a:pt x="91" y="40"/>
                  </a:lnTo>
                  <a:lnTo>
                    <a:pt x="89" y="45"/>
                  </a:lnTo>
                  <a:lnTo>
                    <a:pt x="87" y="53"/>
                  </a:lnTo>
                  <a:lnTo>
                    <a:pt x="83" y="59"/>
                  </a:lnTo>
                  <a:lnTo>
                    <a:pt x="81" y="66"/>
                  </a:lnTo>
                  <a:lnTo>
                    <a:pt x="78" y="72"/>
                  </a:lnTo>
                  <a:lnTo>
                    <a:pt x="74" y="79"/>
                  </a:lnTo>
                  <a:lnTo>
                    <a:pt x="68" y="83"/>
                  </a:lnTo>
                  <a:lnTo>
                    <a:pt x="62" y="87"/>
                  </a:lnTo>
                  <a:lnTo>
                    <a:pt x="57" y="89"/>
                  </a:lnTo>
                  <a:lnTo>
                    <a:pt x="49" y="89"/>
                  </a:lnTo>
                  <a:lnTo>
                    <a:pt x="41" y="85"/>
                  </a:lnTo>
                  <a:lnTo>
                    <a:pt x="34" y="81"/>
                  </a:lnTo>
                  <a:lnTo>
                    <a:pt x="34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6"/>
            <p:cNvSpPr>
              <a:spLocks/>
            </p:cNvSpPr>
            <p:nvPr/>
          </p:nvSpPr>
          <p:spPr bwMode="auto">
            <a:xfrm>
              <a:off x="1719263" y="4903788"/>
              <a:ext cx="157163" cy="147637"/>
            </a:xfrm>
            <a:custGeom>
              <a:avLst/>
              <a:gdLst>
                <a:gd name="T0" fmla="*/ 87 w 197"/>
                <a:gd name="T1" fmla="*/ 42 h 187"/>
                <a:gd name="T2" fmla="*/ 78 w 197"/>
                <a:gd name="T3" fmla="*/ 52 h 187"/>
                <a:gd name="T4" fmla="*/ 72 w 197"/>
                <a:gd name="T5" fmla="*/ 63 h 187"/>
                <a:gd name="T6" fmla="*/ 64 w 197"/>
                <a:gd name="T7" fmla="*/ 76 h 187"/>
                <a:gd name="T8" fmla="*/ 59 w 197"/>
                <a:gd name="T9" fmla="*/ 90 h 187"/>
                <a:gd name="T10" fmla="*/ 59 w 197"/>
                <a:gd name="T11" fmla="*/ 103 h 187"/>
                <a:gd name="T12" fmla="*/ 62 w 197"/>
                <a:gd name="T13" fmla="*/ 116 h 187"/>
                <a:gd name="T14" fmla="*/ 76 w 197"/>
                <a:gd name="T15" fmla="*/ 131 h 187"/>
                <a:gd name="T16" fmla="*/ 95 w 197"/>
                <a:gd name="T17" fmla="*/ 137 h 187"/>
                <a:gd name="T18" fmla="*/ 114 w 197"/>
                <a:gd name="T19" fmla="*/ 133 h 187"/>
                <a:gd name="T20" fmla="*/ 125 w 197"/>
                <a:gd name="T21" fmla="*/ 126 h 187"/>
                <a:gd name="T22" fmla="*/ 140 w 197"/>
                <a:gd name="T23" fmla="*/ 118 h 187"/>
                <a:gd name="T24" fmla="*/ 156 w 197"/>
                <a:gd name="T25" fmla="*/ 107 h 187"/>
                <a:gd name="T26" fmla="*/ 197 w 197"/>
                <a:gd name="T27" fmla="*/ 131 h 187"/>
                <a:gd name="T28" fmla="*/ 194 w 197"/>
                <a:gd name="T29" fmla="*/ 135 h 187"/>
                <a:gd name="T30" fmla="*/ 182 w 197"/>
                <a:gd name="T31" fmla="*/ 145 h 187"/>
                <a:gd name="T32" fmla="*/ 165 w 197"/>
                <a:gd name="T33" fmla="*/ 160 h 187"/>
                <a:gd name="T34" fmla="*/ 144 w 197"/>
                <a:gd name="T35" fmla="*/ 173 h 187"/>
                <a:gd name="T36" fmla="*/ 131 w 197"/>
                <a:gd name="T37" fmla="*/ 179 h 187"/>
                <a:gd name="T38" fmla="*/ 118 w 197"/>
                <a:gd name="T39" fmla="*/ 185 h 187"/>
                <a:gd name="T40" fmla="*/ 102 w 197"/>
                <a:gd name="T41" fmla="*/ 187 h 187"/>
                <a:gd name="T42" fmla="*/ 89 w 197"/>
                <a:gd name="T43" fmla="*/ 187 h 187"/>
                <a:gd name="T44" fmla="*/ 74 w 197"/>
                <a:gd name="T45" fmla="*/ 185 h 187"/>
                <a:gd name="T46" fmla="*/ 59 w 197"/>
                <a:gd name="T47" fmla="*/ 181 h 187"/>
                <a:gd name="T48" fmla="*/ 43 w 197"/>
                <a:gd name="T49" fmla="*/ 171 h 187"/>
                <a:gd name="T50" fmla="*/ 28 w 197"/>
                <a:gd name="T51" fmla="*/ 160 h 187"/>
                <a:gd name="T52" fmla="*/ 15 w 197"/>
                <a:gd name="T53" fmla="*/ 145 h 187"/>
                <a:gd name="T54" fmla="*/ 5 w 197"/>
                <a:gd name="T55" fmla="*/ 131 h 187"/>
                <a:gd name="T56" fmla="*/ 2 w 197"/>
                <a:gd name="T57" fmla="*/ 116 h 187"/>
                <a:gd name="T58" fmla="*/ 0 w 197"/>
                <a:gd name="T59" fmla="*/ 103 h 187"/>
                <a:gd name="T60" fmla="*/ 0 w 197"/>
                <a:gd name="T61" fmla="*/ 90 h 187"/>
                <a:gd name="T62" fmla="*/ 5 w 197"/>
                <a:gd name="T63" fmla="*/ 76 h 187"/>
                <a:gd name="T64" fmla="*/ 11 w 197"/>
                <a:gd name="T65" fmla="*/ 63 h 187"/>
                <a:gd name="T66" fmla="*/ 19 w 197"/>
                <a:gd name="T67" fmla="*/ 52 h 187"/>
                <a:gd name="T68" fmla="*/ 36 w 197"/>
                <a:gd name="T69" fmla="*/ 29 h 187"/>
                <a:gd name="T70" fmla="*/ 55 w 197"/>
                <a:gd name="T71" fmla="*/ 14 h 187"/>
                <a:gd name="T72" fmla="*/ 66 w 197"/>
                <a:gd name="T73" fmla="*/ 2 h 187"/>
                <a:gd name="T74" fmla="*/ 74 w 197"/>
                <a:gd name="T75" fmla="*/ 0 h 187"/>
                <a:gd name="T76" fmla="*/ 89 w 197"/>
                <a:gd name="T77" fmla="*/ 4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87">
                  <a:moveTo>
                    <a:pt x="89" y="40"/>
                  </a:moveTo>
                  <a:lnTo>
                    <a:pt x="87" y="42"/>
                  </a:lnTo>
                  <a:lnTo>
                    <a:pt x="81" y="48"/>
                  </a:lnTo>
                  <a:lnTo>
                    <a:pt x="78" y="52"/>
                  </a:lnTo>
                  <a:lnTo>
                    <a:pt x="74" y="57"/>
                  </a:lnTo>
                  <a:lnTo>
                    <a:pt x="72" y="63"/>
                  </a:lnTo>
                  <a:lnTo>
                    <a:pt x="68" y="71"/>
                  </a:lnTo>
                  <a:lnTo>
                    <a:pt x="64" y="76"/>
                  </a:lnTo>
                  <a:lnTo>
                    <a:pt x="60" y="82"/>
                  </a:lnTo>
                  <a:lnTo>
                    <a:pt x="59" y="90"/>
                  </a:lnTo>
                  <a:lnTo>
                    <a:pt x="59" y="97"/>
                  </a:lnTo>
                  <a:lnTo>
                    <a:pt x="59" y="103"/>
                  </a:lnTo>
                  <a:lnTo>
                    <a:pt x="59" y="111"/>
                  </a:lnTo>
                  <a:lnTo>
                    <a:pt x="62" y="116"/>
                  </a:lnTo>
                  <a:lnTo>
                    <a:pt x="66" y="124"/>
                  </a:lnTo>
                  <a:lnTo>
                    <a:pt x="76" y="131"/>
                  </a:lnTo>
                  <a:lnTo>
                    <a:pt x="85" y="137"/>
                  </a:lnTo>
                  <a:lnTo>
                    <a:pt x="95" y="137"/>
                  </a:lnTo>
                  <a:lnTo>
                    <a:pt x="108" y="137"/>
                  </a:lnTo>
                  <a:lnTo>
                    <a:pt x="114" y="133"/>
                  </a:lnTo>
                  <a:lnTo>
                    <a:pt x="119" y="131"/>
                  </a:lnTo>
                  <a:lnTo>
                    <a:pt x="125" y="126"/>
                  </a:lnTo>
                  <a:lnTo>
                    <a:pt x="133" y="124"/>
                  </a:lnTo>
                  <a:lnTo>
                    <a:pt x="140" y="118"/>
                  </a:lnTo>
                  <a:lnTo>
                    <a:pt x="148" y="112"/>
                  </a:lnTo>
                  <a:lnTo>
                    <a:pt x="156" y="107"/>
                  </a:lnTo>
                  <a:lnTo>
                    <a:pt x="165" y="101"/>
                  </a:lnTo>
                  <a:lnTo>
                    <a:pt x="197" y="131"/>
                  </a:lnTo>
                  <a:lnTo>
                    <a:pt x="195" y="131"/>
                  </a:lnTo>
                  <a:lnTo>
                    <a:pt x="194" y="135"/>
                  </a:lnTo>
                  <a:lnTo>
                    <a:pt x="188" y="139"/>
                  </a:lnTo>
                  <a:lnTo>
                    <a:pt x="182" y="145"/>
                  </a:lnTo>
                  <a:lnTo>
                    <a:pt x="175" y="152"/>
                  </a:lnTo>
                  <a:lnTo>
                    <a:pt x="165" y="160"/>
                  </a:lnTo>
                  <a:lnTo>
                    <a:pt x="154" y="166"/>
                  </a:lnTo>
                  <a:lnTo>
                    <a:pt x="144" y="173"/>
                  </a:lnTo>
                  <a:lnTo>
                    <a:pt x="137" y="177"/>
                  </a:lnTo>
                  <a:lnTo>
                    <a:pt x="131" y="179"/>
                  </a:lnTo>
                  <a:lnTo>
                    <a:pt x="123" y="181"/>
                  </a:lnTo>
                  <a:lnTo>
                    <a:pt x="118" y="185"/>
                  </a:lnTo>
                  <a:lnTo>
                    <a:pt x="110" y="185"/>
                  </a:lnTo>
                  <a:lnTo>
                    <a:pt x="102" y="187"/>
                  </a:lnTo>
                  <a:lnTo>
                    <a:pt x="97" y="187"/>
                  </a:lnTo>
                  <a:lnTo>
                    <a:pt x="89" y="187"/>
                  </a:lnTo>
                  <a:lnTo>
                    <a:pt x="81" y="185"/>
                  </a:lnTo>
                  <a:lnTo>
                    <a:pt x="74" y="185"/>
                  </a:lnTo>
                  <a:lnTo>
                    <a:pt x="66" y="183"/>
                  </a:lnTo>
                  <a:lnTo>
                    <a:pt x="59" y="181"/>
                  </a:lnTo>
                  <a:lnTo>
                    <a:pt x="51" y="177"/>
                  </a:lnTo>
                  <a:lnTo>
                    <a:pt x="43" y="171"/>
                  </a:lnTo>
                  <a:lnTo>
                    <a:pt x="36" y="166"/>
                  </a:lnTo>
                  <a:lnTo>
                    <a:pt x="28" y="160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9" y="139"/>
                  </a:lnTo>
                  <a:lnTo>
                    <a:pt x="5" y="131"/>
                  </a:lnTo>
                  <a:lnTo>
                    <a:pt x="2" y="124"/>
                  </a:lnTo>
                  <a:lnTo>
                    <a:pt x="2" y="116"/>
                  </a:lnTo>
                  <a:lnTo>
                    <a:pt x="0" y="111"/>
                  </a:lnTo>
                  <a:lnTo>
                    <a:pt x="0" y="103"/>
                  </a:lnTo>
                  <a:lnTo>
                    <a:pt x="0" y="95"/>
                  </a:lnTo>
                  <a:lnTo>
                    <a:pt x="0" y="90"/>
                  </a:lnTo>
                  <a:lnTo>
                    <a:pt x="2" y="82"/>
                  </a:lnTo>
                  <a:lnTo>
                    <a:pt x="5" y="76"/>
                  </a:lnTo>
                  <a:lnTo>
                    <a:pt x="7" y="69"/>
                  </a:lnTo>
                  <a:lnTo>
                    <a:pt x="11" y="63"/>
                  </a:lnTo>
                  <a:lnTo>
                    <a:pt x="15" y="57"/>
                  </a:lnTo>
                  <a:lnTo>
                    <a:pt x="19" y="52"/>
                  </a:lnTo>
                  <a:lnTo>
                    <a:pt x="26" y="38"/>
                  </a:lnTo>
                  <a:lnTo>
                    <a:pt x="36" y="29"/>
                  </a:lnTo>
                  <a:lnTo>
                    <a:pt x="45" y="21"/>
                  </a:lnTo>
                  <a:lnTo>
                    <a:pt x="55" y="14"/>
                  </a:lnTo>
                  <a:lnTo>
                    <a:pt x="60" y="6"/>
                  </a:lnTo>
                  <a:lnTo>
                    <a:pt x="66" y="2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89" y="40"/>
                  </a:lnTo>
                  <a:lnTo>
                    <a:pt x="8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7"/>
            <p:cNvSpPr>
              <a:spLocks/>
            </p:cNvSpPr>
            <p:nvPr/>
          </p:nvSpPr>
          <p:spPr bwMode="auto">
            <a:xfrm>
              <a:off x="2608263" y="4441825"/>
              <a:ext cx="654050" cy="879475"/>
            </a:xfrm>
            <a:custGeom>
              <a:avLst/>
              <a:gdLst>
                <a:gd name="T0" fmla="*/ 160 w 825"/>
                <a:gd name="T1" fmla="*/ 429 h 1108"/>
                <a:gd name="T2" fmla="*/ 107 w 825"/>
                <a:gd name="T3" fmla="*/ 359 h 1108"/>
                <a:gd name="T4" fmla="*/ 73 w 825"/>
                <a:gd name="T5" fmla="*/ 306 h 1108"/>
                <a:gd name="T6" fmla="*/ 48 w 825"/>
                <a:gd name="T7" fmla="*/ 251 h 1108"/>
                <a:gd name="T8" fmla="*/ 40 w 825"/>
                <a:gd name="T9" fmla="*/ 199 h 1108"/>
                <a:gd name="T10" fmla="*/ 80 w 825"/>
                <a:gd name="T11" fmla="*/ 142 h 1108"/>
                <a:gd name="T12" fmla="*/ 128 w 825"/>
                <a:gd name="T13" fmla="*/ 137 h 1108"/>
                <a:gd name="T14" fmla="*/ 183 w 825"/>
                <a:gd name="T15" fmla="*/ 163 h 1108"/>
                <a:gd name="T16" fmla="*/ 244 w 825"/>
                <a:gd name="T17" fmla="*/ 230 h 1108"/>
                <a:gd name="T18" fmla="*/ 268 w 825"/>
                <a:gd name="T19" fmla="*/ 207 h 1108"/>
                <a:gd name="T20" fmla="*/ 308 w 825"/>
                <a:gd name="T21" fmla="*/ 123 h 1108"/>
                <a:gd name="T22" fmla="*/ 373 w 825"/>
                <a:gd name="T23" fmla="*/ 40 h 1108"/>
                <a:gd name="T24" fmla="*/ 457 w 825"/>
                <a:gd name="T25" fmla="*/ 0 h 1108"/>
                <a:gd name="T26" fmla="*/ 487 w 825"/>
                <a:gd name="T27" fmla="*/ 44 h 1108"/>
                <a:gd name="T28" fmla="*/ 483 w 825"/>
                <a:gd name="T29" fmla="*/ 112 h 1108"/>
                <a:gd name="T30" fmla="*/ 466 w 825"/>
                <a:gd name="T31" fmla="*/ 171 h 1108"/>
                <a:gd name="T32" fmla="*/ 455 w 825"/>
                <a:gd name="T33" fmla="*/ 220 h 1108"/>
                <a:gd name="T34" fmla="*/ 514 w 825"/>
                <a:gd name="T35" fmla="*/ 190 h 1108"/>
                <a:gd name="T36" fmla="*/ 597 w 825"/>
                <a:gd name="T37" fmla="*/ 160 h 1108"/>
                <a:gd name="T38" fmla="*/ 668 w 825"/>
                <a:gd name="T39" fmla="*/ 156 h 1108"/>
                <a:gd name="T40" fmla="*/ 687 w 825"/>
                <a:gd name="T41" fmla="*/ 190 h 1108"/>
                <a:gd name="T42" fmla="*/ 668 w 825"/>
                <a:gd name="T43" fmla="*/ 256 h 1108"/>
                <a:gd name="T44" fmla="*/ 679 w 825"/>
                <a:gd name="T45" fmla="*/ 279 h 1108"/>
                <a:gd name="T46" fmla="*/ 740 w 825"/>
                <a:gd name="T47" fmla="*/ 283 h 1108"/>
                <a:gd name="T48" fmla="*/ 799 w 825"/>
                <a:gd name="T49" fmla="*/ 300 h 1108"/>
                <a:gd name="T50" fmla="*/ 820 w 825"/>
                <a:gd name="T51" fmla="*/ 363 h 1108"/>
                <a:gd name="T52" fmla="*/ 770 w 825"/>
                <a:gd name="T53" fmla="*/ 416 h 1108"/>
                <a:gd name="T54" fmla="*/ 698 w 825"/>
                <a:gd name="T55" fmla="*/ 454 h 1108"/>
                <a:gd name="T56" fmla="*/ 628 w 825"/>
                <a:gd name="T57" fmla="*/ 479 h 1108"/>
                <a:gd name="T58" fmla="*/ 576 w 825"/>
                <a:gd name="T59" fmla="*/ 494 h 1108"/>
                <a:gd name="T60" fmla="*/ 529 w 825"/>
                <a:gd name="T61" fmla="*/ 536 h 1108"/>
                <a:gd name="T62" fmla="*/ 468 w 825"/>
                <a:gd name="T63" fmla="*/ 522 h 1108"/>
                <a:gd name="T64" fmla="*/ 515 w 825"/>
                <a:gd name="T65" fmla="*/ 462 h 1108"/>
                <a:gd name="T66" fmla="*/ 573 w 825"/>
                <a:gd name="T67" fmla="*/ 441 h 1108"/>
                <a:gd name="T68" fmla="*/ 639 w 825"/>
                <a:gd name="T69" fmla="*/ 422 h 1108"/>
                <a:gd name="T70" fmla="*/ 698 w 825"/>
                <a:gd name="T71" fmla="*/ 399 h 1108"/>
                <a:gd name="T72" fmla="*/ 759 w 825"/>
                <a:gd name="T73" fmla="*/ 355 h 1108"/>
                <a:gd name="T74" fmla="*/ 725 w 825"/>
                <a:gd name="T75" fmla="*/ 331 h 1108"/>
                <a:gd name="T76" fmla="*/ 664 w 825"/>
                <a:gd name="T77" fmla="*/ 336 h 1108"/>
                <a:gd name="T78" fmla="*/ 603 w 825"/>
                <a:gd name="T79" fmla="*/ 361 h 1108"/>
                <a:gd name="T80" fmla="*/ 550 w 825"/>
                <a:gd name="T81" fmla="*/ 336 h 1108"/>
                <a:gd name="T82" fmla="*/ 597 w 825"/>
                <a:gd name="T83" fmla="*/ 272 h 1108"/>
                <a:gd name="T84" fmla="*/ 626 w 825"/>
                <a:gd name="T85" fmla="*/ 207 h 1108"/>
                <a:gd name="T86" fmla="*/ 586 w 825"/>
                <a:gd name="T87" fmla="*/ 213 h 1108"/>
                <a:gd name="T88" fmla="*/ 527 w 825"/>
                <a:gd name="T89" fmla="*/ 236 h 1108"/>
                <a:gd name="T90" fmla="*/ 455 w 825"/>
                <a:gd name="T91" fmla="*/ 281 h 1108"/>
                <a:gd name="T92" fmla="*/ 375 w 825"/>
                <a:gd name="T93" fmla="*/ 283 h 1108"/>
                <a:gd name="T94" fmla="*/ 400 w 825"/>
                <a:gd name="T95" fmla="*/ 220 h 1108"/>
                <a:gd name="T96" fmla="*/ 426 w 825"/>
                <a:gd name="T97" fmla="*/ 139 h 1108"/>
                <a:gd name="T98" fmla="*/ 436 w 825"/>
                <a:gd name="T99" fmla="*/ 74 h 1108"/>
                <a:gd name="T100" fmla="*/ 381 w 825"/>
                <a:gd name="T101" fmla="*/ 106 h 1108"/>
                <a:gd name="T102" fmla="*/ 333 w 825"/>
                <a:gd name="T103" fmla="*/ 186 h 1108"/>
                <a:gd name="T104" fmla="*/ 310 w 825"/>
                <a:gd name="T105" fmla="*/ 253 h 1108"/>
                <a:gd name="T106" fmla="*/ 301 w 825"/>
                <a:gd name="T107" fmla="*/ 306 h 1108"/>
                <a:gd name="T108" fmla="*/ 263 w 825"/>
                <a:gd name="T109" fmla="*/ 344 h 1108"/>
                <a:gd name="T110" fmla="*/ 225 w 825"/>
                <a:gd name="T111" fmla="*/ 291 h 1108"/>
                <a:gd name="T112" fmla="*/ 170 w 825"/>
                <a:gd name="T113" fmla="*/ 220 h 1108"/>
                <a:gd name="T114" fmla="*/ 116 w 825"/>
                <a:gd name="T115" fmla="*/ 182 h 1108"/>
                <a:gd name="T116" fmla="*/ 95 w 825"/>
                <a:gd name="T117" fmla="*/ 226 h 1108"/>
                <a:gd name="T118" fmla="*/ 141 w 825"/>
                <a:gd name="T119" fmla="*/ 313 h 1108"/>
                <a:gd name="T120" fmla="*/ 190 w 825"/>
                <a:gd name="T121" fmla="*/ 382 h 1108"/>
                <a:gd name="T122" fmla="*/ 242 w 825"/>
                <a:gd name="T123" fmla="*/ 44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5" h="1108">
                  <a:moveTo>
                    <a:pt x="0" y="1062"/>
                  </a:moveTo>
                  <a:lnTo>
                    <a:pt x="196" y="471"/>
                  </a:lnTo>
                  <a:lnTo>
                    <a:pt x="194" y="467"/>
                  </a:lnTo>
                  <a:lnTo>
                    <a:pt x="187" y="460"/>
                  </a:lnTo>
                  <a:lnTo>
                    <a:pt x="179" y="452"/>
                  </a:lnTo>
                  <a:lnTo>
                    <a:pt x="173" y="446"/>
                  </a:lnTo>
                  <a:lnTo>
                    <a:pt x="168" y="437"/>
                  </a:lnTo>
                  <a:lnTo>
                    <a:pt x="160" y="429"/>
                  </a:lnTo>
                  <a:lnTo>
                    <a:pt x="152" y="418"/>
                  </a:lnTo>
                  <a:lnTo>
                    <a:pt x="143" y="408"/>
                  </a:lnTo>
                  <a:lnTo>
                    <a:pt x="133" y="397"/>
                  </a:lnTo>
                  <a:lnTo>
                    <a:pt x="126" y="386"/>
                  </a:lnTo>
                  <a:lnTo>
                    <a:pt x="120" y="380"/>
                  </a:lnTo>
                  <a:lnTo>
                    <a:pt x="116" y="372"/>
                  </a:lnTo>
                  <a:lnTo>
                    <a:pt x="111" y="367"/>
                  </a:lnTo>
                  <a:lnTo>
                    <a:pt x="107" y="359"/>
                  </a:lnTo>
                  <a:lnTo>
                    <a:pt x="103" y="353"/>
                  </a:lnTo>
                  <a:lnTo>
                    <a:pt x="99" y="346"/>
                  </a:lnTo>
                  <a:lnTo>
                    <a:pt x="93" y="340"/>
                  </a:lnTo>
                  <a:lnTo>
                    <a:pt x="92" y="334"/>
                  </a:lnTo>
                  <a:lnTo>
                    <a:pt x="86" y="327"/>
                  </a:lnTo>
                  <a:lnTo>
                    <a:pt x="80" y="319"/>
                  </a:lnTo>
                  <a:lnTo>
                    <a:pt x="76" y="312"/>
                  </a:lnTo>
                  <a:lnTo>
                    <a:pt x="73" y="306"/>
                  </a:lnTo>
                  <a:lnTo>
                    <a:pt x="71" y="298"/>
                  </a:lnTo>
                  <a:lnTo>
                    <a:pt x="67" y="291"/>
                  </a:lnTo>
                  <a:lnTo>
                    <a:pt x="63" y="285"/>
                  </a:lnTo>
                  <a:lnTo>
                    <a:pt x="59" y="277"/>
                  </a:lnTo>
                  <a:lnTo>
                    <a:pt x="57" y="270"/>
                  </a:lnTo>
                  <a:lnTo>
                    <a:pt x="54" y="264"/>
                  </a:lnTo>
                  <a:lnTo>
                    <a:pt x="52" y="256"/>
                  </a:lnTo>
                  <a:lnTo>
                    <a:pt x="48" y="251"/>
                  </a:lnTo>
                  <a:lnTo>
                    <a:pt x="46" y="243"/>
                  </a:lnTo>
                  <a:lnTo>
                    <a:pt x="46" y="237"/>
                  </a:lnTo>
                  <a:lnTo>
                    <a:pt x="44" y="230"/>
                  </a:lnTo>
                  <a:lnTo>
                    <a:pt x="44" y="224"/>
                  </a:lnTo>
                  <a:lnTo>
                    <a:pt x="40" y="218"/>
                  </a:lnTo>
                  <a:lnTo>
                    <a:pt x="40" y="211"/>
                  </a:lnTo>
                  <a:lnTo>
                    <a:pt x="40" y="205"/>
                  </a:lnTo>
                  <a:lnTo>
                    <a:pt x="40" y="199"/>
                  </a:lnTo>
                  <a:lnTo>
                    <a:pt x="42" y="188"/>
                  </a:lnTo>
                  <a:lnTo>
                    <a:pt x="46" y="179"/>
                  </a:lnTo>
                  <a:lnTo>
                    <a:pt x="50" y="169"/>
                  </a:lnTo>
                  <a:lnTo>
                    <a:pt x="57" y="160"/>
                  </a:lnTo>
                  <a:lnTo>
                    <a:pt x="65" y="152"/>
                  </a:lnTo>
                  <a:lnTo>
                    <a:pt x="76" y="146"/>
                  </a:lnTo>
                  <a:lnTo>
                    <a:pt x="76" y="144"/>
                  </a:lnTo>
                  <a:lnTo>
                    <a:pt x="80" y="142"/>
                  </a:lnTo>
                  <a:lnTo>
                    <a:pt x="84" y="141"/>
                  </a:lnTo>
                  <a:lnTo>
                    <a:pt x="90" y="139"/>
                  </a:lnTo>
                  <a:lnTo>
                    <a:pt x="95" y="137"/>
                  </a:lnTo>
                  <a:lnTo>
                    <a:pt x="105" y="135"/>
                  </a:lnTo>
                  <a:lnTo>
                    <a:pt x="111" y="135"/>
                  </a:lnTo>
                  <a:lnTo>
                    <a:pt x="114" y="135"/>
                  </a:lnTo>
                  <a:lnTo>
                    <a:pt x="120" y="135"/>
                  </a:lnTo>
                  <a:lnTo>
                    <a:pt x="128" y="137"/>
                  </a:lnTo>
                  <a:lnTo>
                    <a:pt x="133" y="137"/>
                  </a:lnTo>
                  <a:lnTo>
                    <a:pt x="139" y="139"/>
                  </a:lnTo>
                  <a:lnTo>
                    <a:pt x="145" y="142"/>
                  </a:lnTo>
                  <a:lnTo>
                    <a:pt x="152" y="144"/>
                  </a:lnTo>
                  <a:lnTo>
                    <a:pt x="160" y="148"/>
                  </a:lnTo>
                  <a:lnTo>
                    <a:pt x="166" y="152"/>
                  </a:lnTo>
                  <a:lnTo>
                    <a:pt x="173" y="158"/>
                  </a:lnTo>
                  <a:lnTo>
                    <a:pt x="183" y="163"/>
                  </a:lnTo>
                  <a:lnTo>
                    <a:pt x="190" y="169"/>
                  </a:lnTo>
                  <a:lnTo>
                    <a:pt x="200" y="177"/>
                  </a:lnTo>
                  <a:lnTo>
                    <a:pt x="208" y="186"/>
                  </a:lnTo>
                  <a:lnTo>
                    <a:pt x="217" y="196"/>
                  </a:lnTo>
                  <a:lnTo>
                    <a:pt x="225" y="205"/>
                  </a:lnTo>
                  <a:lnTo>
                    <a:pt x="234" y="217"/>
                  </a:lnTo>
                  <a:lnTo>
                    <a:pt x="238" y="224"/>
                  </a:lnTo>
                  <a:lnTo>
                    <a:pt x="244" y="230"/>
                  </a:lnTo>
                  <a:lnTo>
                    <a:pt x="249" y="237"/>
                  </a:lnTo>
                  <a:lnTo>
                    <a:pt x="255" y="245"/>
                  </a:lnTo>
                  <a:lnTo>
                    <a:pt x="255" y="241"/>
                  </a:lnTo>
                  <a:lnTo>
                    <a:pt x="257" y="234"/>
                  </a:lnTo>
                  <a:lnTo>
                    <a:pt x="259" y="226"/>
                  </a:lnTo>
                  <a:lnTo>
                    <a:pt x="261" y="220"/>
                  </a:lnTo>
                  <a:lnTo>
                    <a:pt x="265" y="213"/>
                  </a:lnTo>
                  <a:lnTo>
                    <a:pt x="268" y="207"/>
                  </a:lnTo>
                  <a:lnTo>
                    <a:pt x="270" y="198"/>
                  </a:lnTo>
                  <a:lnTo>
                    <a:pt x="274" y="186"/>
                  </a:lnTo>
                  <a:lnTo>
                    <a:pt x="278" y="177"/>
                  </a:lnTo>
                  <a:lnTo>
                    <a:pt x="284" y="167"/>
                  </a:lnTo>
                  <a:lnTo>
                    <a:pt x="289" y="156"/>
                  </a:lnTo>
                  <a:lnTo>
                    <a:pt x="295" y="144"/>
                  </a:lnTo>
                  <a:lnTo>
                    <a:pt x="303" y="135"/>
                  </a:lnTo>
                  <a:lnTo>
                    <a:pt x="308" y="123"/>
                  </a:lnTo>
                  <a:lnTo>
                    <a:pt x="316" y="112"/>
                  </a:lnTo>
                  <a:lnTo>
                    <a:pt x="322" y="101"/>
                  </a:lnTo>
                  <a:lnTo>
                    <a:pt x="329" y="89"/>
                  </a:lnTo>
                  <a:lnTo>
                    <a:pt x="337" y="78"/>
                  </a:lnTo>
                  <a:lnTo>
                    <a:pt x="344" y="68"/>
                  </a:lnTo>
                  <a:lnTo>
                    <a:pt x="354" y="57"/>
                  </a:lnTo>
                  <a:lnTo>
                    <a:pt x="363" y="47"/>
                  </a:lnTo>
                  <a:lnTo>
                    <a:pt x="373" y="40"/>
                  </a:lnTo>
                  <a:lnTo>
                    <a:pt x="381" y="30"/>
                  </a:lnTo>
                  <a:lnTo>
                    <a:pt x="392" y="23"/>
                  </a:lnTo>
                  <a:lnTo>
                    <a:pt x="401" y="17"/>
                  </a:lnTo>
                  <a:lnTo>
                    <a:pt x="411" y="11"/>
                  </a:lnTo>
                  <a:lnTo>
                    <a:pt x="420" y="6"/>
                  </a:lnTo>
                  <a:lnTo>
                    <a:pt x="434" y="2"/>
                  </a:lnTo>
                  <a:lnTo>
                    <a:pt x="445" y="0"/>
                  </a:lnTo>
                  <a:lnTo>
                    <a:pt x="457" y="0"/>
                  </a:lnTo>
                  <a:lnTo>
                    <a:pt x="458" y="0"/>
                  </a:lnTo>
                  <a:lnTo>
                    <a:pt x="468" y="4"/>
                  </a:lnTo>
                  <a:lnTo>
                    <a:pt x="472" y="8"/>
                  </a:lnTo>
                  <a:lnTo>
                    <a:pt x="476" y="15"/>
                  </a:lnTo>
                  <a:lnTo>
                    <a:pt x="481" y="23"/>
                  </a:lnTo>
                  <a:lnTo>
                    <a:pt x="485" y="34"/>
                  </a:lnTo>
                  <a:lnTo>
                    <a:pt x="487" y="38"/>
                  </a:lnTo>
                  <a:lnTo>
                    <a:pt x="487" y="44"/>
                  </a:lnTo>
                  <a:lnTo>
                    <a:pt x="487" y="51"/>
                  </a:lnTo>
                  <a:lnTo>
                    <a:pt x="489" y="61"/>
                  </a:lnTo>
                  <a:lnTo>
                    <a:pt x="489" y="68"/>
                  </a:lnTo>
                  <a:lnTo>
                    <a:pt x="489" y="78"/>
                  </a:lnTo>
                  <a:lnTo>
                    <a:pt x="487" y="89"/>
                  </a:lnTo>
                  <a:lnTo>
                    <a:pt x="487" y="101"/>
                  </a:lnTo>
                  <a:lnTo>
                    <a:pt x="483" y="106"/>
                  </a:lnTo>
                  <a:lnTo>
                    <a:pt x="483" y="112"/>
                  </a:lnTo>
                  <a:lnTo>
                    <a:pt x="481" y="118"/>
                  </a:lnTo>
                  <a:lnTo>
                    <a:pt x="479" y="125"/>
                  </a:lnTo>
                  <a:lnTo>
                    <a:pt x="477" y="131"/>
                  </a:lnTo>
                  <a:lnTo>
                    <a:pt x="476" y="139"/>
                  </a:lnTo>
                  <a:lnTo>
                    <a:pt x="474" y="146"/>
                  </a:lnTo>
                  <a:lnTo>
                    <a:pt x="472" y="156"/>
                  </a:lnTo>
                  <a:lnTo>
                    <a:pt x="468" y="161"/>
                  </a:lnTo>
                  <a:lnTo>
                    <a:pt x="466" y="171"/>
                  </a:lnTo>
                  <a:lnTo>
                    <a:pt x="462" y="179"/>
                  </a:lnTo>
                  <a:lnTo>
                    <a:pt x="460" y="186"/>
                  </a:lnTo>
                  <a:lnTo>
                    <a:pt x="455" y="196"/>
                  </a:lnTo>
                  <a:lnTo>
                    <a:pt x="453" y="205"/>
                  </a:lnTo>
                  <a:lnTo>
                    <a:pt x="449" y="217"/>
                  </a:lnTo>
                  <a:lnTo>
                    <a:pt x="445" y="226"/>
                  </a:lnTo>
                  <a:lnTo>
                    <a:pt x="447" y="224"/>
                  </a:lnTo>
                  <a:lnTo>
                    <a:pt x="455" y="220"/>
                  </a:lnTo>
                  <a:lnTo>
                    <a:pt x="458" y="217"/>
                  </a:lnTo>
                  <a:lnTo>
                    <a:pt x="464" y="213"/>
                  </a:lnTo>
                  <a:lnTo>
                    <a:pt x="472" y="211"/>
                  </a:lnTo>
                  <a:lnTo>
                    <a:pt x="479" y="207"/>
                  </a:lnTo>
                  <a:lnTo>
                    <a:pt x="485" y="203"/>
                  </a:lnTo>
                  <a:lnTo>
                    <a:pt x="495" y="198"/>
                  </a:lnTo>
                  <a:lnTo>
                    <a:pt x="504" y="194"/>
                  </a:lnTo>
                  <a:lnTo>
                    <a:pt x="514" y="190"/>
                  </a:lnTo>
                  <a:lnTo>
                    <a:pt x="523" y="184"/>
                  </a:lnTo>
                  <a:lnTo>
                    <a:pt x="534" y="180"/>
                  </a:lnTo>
                  <a:lnTo>
                    <a:pt x="544" y="177"/>
                  </a:lnTo>
                  <a:lnTo>
                    <a:pt x="555" y="173"/>
                  </a:lnTo>
                  <a:lnTo>
                    <a:pt x="565" y="169"/>
                  </a:lnTo>
                  <a:lnTo>
                    <a:pt x="576" y="165"/>
                  </a:lnTo>
                  <a:lnTo>
                    <a:pt x="588" y="161"/>
                  </a:lnTo>
                  <a:lnTo>
                    <a:pt x="597" y="160"/>
                  </a:lnTo>
                  <a:lnTo>
                    <a:pt x="607" y="156"/>
                  </a:lnTo>
                  <a:lnTo>
                    <a:pt x="616" y="154"/>
                  </a:lnTo>
                  <a:lnTo>
                    <a:pt x="626" y="152"/>
                  </a:lnTo>
                  <a:lnTo>
                    <a:pt x="637" y="152"/>
                  </a:lnTo>
                  <a:lnTo>
                    <a:pt x="645" y="150"/>
                  </a:lnTo>
                  <a:lnTo>
                    <a:pt x="652" y="152"/>
                  </a:lnTo>
                  <a:lnTo>
                    <a:pt x="660" y="152"/>
                  </a:lnTo>
                  <a:lnTo>
                    <a:pt x="668" y="156"/>
                  </a:lnTo>
                  <a:lnTo>
                    <a:pt x="673" y="158"/>
                  </a:lnTo>
                  <a:lnTo>
                    <a:pt x="679" y="161"/>
                  </a:lnTo>
                  <a:lnTo>
                    <a:pt x="681" y="167"/>
                  </a:lnTo>
                  <a:lnTo>
                    <a:pt x="687" y="173"/>
                  </a:lnTo>
                  <a:lnTo>
                    <a:pt x="687" y="175"/>
                  </a:lnTo>
                  <a:lnTo>
                    <a:pt x="687" y="182"/>
                  </a:lnTo>
                  <a:lnTo>
                    <a:pt x="687" y="184"/>
                  </a:lnTo>
                  <a:lnTo>
                    <a:pt x="687" y="190"/>
                  </a:lnTo>
                  <a:lnTo>
                    <a:pt x="687" y="196"/>
                  </a:lnTo>
                  <a:lnTo>
                    <a:pt x="687" y="203"/>
                  </a:lnTo>
                  <a:lnTo>
                    <a:pt x="685" y="211"/>
                  </a:lnTo>
                  <a:lnTo>
                    <a:pt x="685" y="218"/>
                  </a:lnTo>
                  <a:lnTo>
                    <a:pt x="681" y="226"/>
                  </a:lnTo>
                  <a:lnTo>
                    <a:pt x="679" y="237"/>
                  </a:lnTo>
                  <a:lnTo>
                    <a:pt x="673" y="247"/>
                  </a:lnTo>
                  <a:lnTo>
                    <a:pt x="668" y="256"/>
                  </a:lnTo>
                  <a:lnTo>
                    <a:pt x="660" y="268"/>
                  </a:lnTo>
                  <a:lnTo>
                    <a:pt x="652" y="279"/>
                  </a:lnTo>
                  <a:lnTo>
                    <a:pt x="654" y="279"/>
                  </a:lnTo>
                  <a:lnTo>
                    <a:pt x="660" y="279"/>
                  </a:lnTo>
                  <a:lnTo>
                    <a:pt x="664" y="279"/>
                  </a:lnTo>
                  <a:lnTo>
                    <a:pt x="668" y="279"/>
                  </a:lnTo>
                  <a:lnTo>
                    <a:pt x="673" y="279"/>
                  </a:lnTo>
                  <a:lnTo>
                    <a:pt x="679" y="279"/>
                  </a:lnTo>
                  <a:lnTo>
                    <a:pt x="685" y="279"/>
                  </a:lnTo>
                  <a:lnTo>
                    <a:pt x="692" y="279"/>
                  </a:lnTo>
                  <a:lnTo>
                    <a:pt x="700" y="279"/>
                  </a:lnTo>
                  <a:lnTo>
                    <a:pt x="707" y="279"/>
                  </a:lnTo>
                  <a:lnTo>
                    <a:pt x="713" y="279"/>
                  </a:lnTo>
                  <a:lnTo>
                    <a:pt x="723" y="279"/>
                  </a:lnTo>
                  <a:lnTo>
                    <a:pt x="730" y="281"/>
                  </a:lnTo>
                  <a:lnTo>
                    <a:pt x="740" y="283"/>
                  </a:lnTo>
                  <a:lnTo>
                    <a:pt x="745" y="283"/>
                  </a:lnTo>
                  <a:lnTo>
                    <a:pt x="755" y="285"/>
                  </a:lnTo>
                  <a:lnTo>
                    <a:pt x="761" y="287"/>
                  </a:lnTo>
                  <a:lnTo>
                    <a:pt x="770" y="291"/>
                  </a:lnTo>
                  <a:lnTo>
                    <a:pt x="776" y="291"/>
                  </a:lnTo>
                  <a:lnTo>
                    <a:pt x="785" y="294"/>
                  </a:lnTo>
                  <a:lnTo>
                    <a:pt x="791" y="298"/>
                  </a:lnTo>
                  <a:lnTo>
                    <a:pt x="799" y="300"/>
                  </a:lnTo>
                  <a:lnTo>
                    <a:pt x="808" y="308"/>
                  </a:lnTo>
                  <a:lnTo>
                    <a:pt x="818" y="315"/>
                  </a:lnTo>
                  <a:lnTo>
                    <a:pt x="820" y="321"/>
                  </a:lnTo>
                  <a:lnTo>
                    <a:pt x="823" y="327"/>
                  </a:lnTo>
                  <a:lnTo>
                    <a:pt x="823" y="332"/>
                  </a:lnTo>
                  <a:lnTo>
                    <a:pt x="825" y="340"/>
                  </a:lnTo>
                  <a:lnTo>
                    <a:pt x="823" y="351"/>
                  </a:lnTo>
                  <a:lnTo>
                    <a:pt x="820" y="363"/>
                  </a:lnTo>
                  <a:lnTo>
                    <a:pt x="814" y="374"/>
                  </a:lnTo>
                  <a:lnTo>
                    <a:pt x="806" y="386"/>
                  </a:lnTo>
                  <a:lnTo>
                    <a:pt x="801" y="391"/>
                  </a:lnTo>
                  <a:lnTo>
                    <a:pt x="795" y="395"/>
                  </a:lnTo>
                  <a:lnTo>
                    <a:pt x="789" y="401"/>
                  </a:lnTo>
                  <a:lnTo>
                    <a:pt x="784" y="407"/>
                  </a:lnTo>
                  <a:lnTo>
                    <a:pt x="776" y="412"/>
                  </a:lnTo>
                  <a:lnTo>
                    <a:pt x="770" y="416"/>
                  </a:lnTo>
                  <a:lnTo>
                    <a:pt x="763" y="422"/>
                  </a:lnTo>
                  <a:lnTo>
                    <a:pt x="755" y="427"/>
                  </a:lnTo>
                  <a:lnTo>
                    <a:pt x="745" y="433"/>
                  </a:lnTo>
                  <a:lnTo>
                    <a:pt x="738" y="437"/>
                  </a:lnTo>
                  <a:lnTo>
                    <a:pt x="726" y="441"/>
                  </a:lnTo>
                  <a:lnTo>
                    <a:pt x="719" y="446"/>
                  </a:lnTo>
                  <a:lnTo>
                    <a:pt x="707" y="450"/>
                  </a:lnTo>
                  <a:lnTo>
                    <a:pt x="698" y="454"/>
                  </a:lnTo>
                  <a:lnTo>
                    <a:pt x="687" y="460"/>
                  </a:lnTo>
                  <a:lnTo>
                    <a:pt x="675" y="464"/>
                  </a:lnTo>
                  <a:lnTo>
                    <a:pt x="669" y="464"/>
                  </a:lnTo>
                  <a:lnTo>
                    <a:pt x="664" y="467"/>
                  </a:lnTo>
                  <a:lnTo>
                    <a:pt x="656" y="467"/>
                  </a:lnTo>
                  <a:lnTo>
                    <a:pt x="650" y="471"/>
                  </a:lnTo>
                  <a:lnTo>
                    <a:pt x="639" y="475"/>
                  </a:lnTo>
                  <a:lnTo>
                    <a:pt x="628" y="479"/>
                  </a:lnTo>
                  <a:lnTo>
                    <a:pt x="622" y="481"/>
                  </a:lnTo>
                  <a:lnTo>
                    <a:pt x="614" y="483"/>
                  </a:lnTo>
                  <a:lnTo>
                    <a:pt x="609" y="483"/>
                  </a:lnTo>
                  <a:lnTo>
                    <a:pt x="603" y="486"/>
                  </a:lnTo>
                  <a:lnTo>
                    <a:pt x="595" y="486"/>
                  </a:lnTo>
                  <a:lnTo>
                    <a:pt x="590" y="488"/>
                  </a:lnTo>
                  <a:lnTo>
                    <a:pt x="582" y="490"/>
                  </a:lnTo>
                  <a:lnTo>
                    <a:pt x="576" y="494"/>
                  </a:lnTo>
                  <a:lnTo>
                    <a:pt x="574" y="494"/>
                  </a:lnTo>
                  <a:lnTo>
                    <a:pt x="569" y="496"/>
                  </a:lnTo>
                  <a:lnTo>
                    <a:pt x="563" y="498"/>
                  </a:lnTo>
                  <a:lnTo>
                    <a:pt x="555" y="505"/>
                  </a:lnTo>
                  <a:lnTo>
                    <a:pt x="544" y="513"/>
                  </a:lnTo>
                  <a:lnTo>
                    <a:pt x="536" y="522"/>
                  </a:lnTo>
                  <a:lnTo>
                    <a:pt x="533" y="528"/>
                  </a:lnTo>
                  <a:lnTo>
                    <a:pt x="529" y="536"/>
                  </a:lnTo>
                  <a:lnTo>
                    <a:pt x="527" y="541"/>
                  </a:lnTo>
                  <a:lnTo>
                    <a:pt x="525" y="551"/>
                  </a:lnTo>
                  <a:lnTo>
                    <a:pt x="323" y="1108"/>
                  </a:lnTo>
                  <a:lnTo>
                    <a:pt x="272" y="1104"/>
                  </a:lnTo>
                  <a:lnTo>
                    <a:pt x="466" y="543"/>
                  </a:lnTo>
                  <a:lnTo>
                    <a:pt x="466" y="538"/>
                  </a:lnTo>
                  <a:lnTo>
                    <a:pt x="468" y="530"/>
                  </a:lnTo>
                  <a:lnTo>
                    <a:pt x="468" y="522"/>
                  </a:lnTo>
                  <a:lnTo>
                    <a:pt x="472" y="515"/>
                  </a:lnTo>
                  <a:lnTo>
                    <a:pt x="476" y="507"/>
                  </a:lnTo>
                  <a:lnTo>
                    <a:pt x="481" y="500"/>
                  </a:lnTo>
                  <a:lnTo>
                    <a:pt x="487" y="490"/>
                  </a:lnTo>
                  <a:lnTo>
                    <a:pt x="493" y="483"/>
                  </a:lnTo>
                  <a:lnTo>
                    <a:pt x="500" y="473"/>
                  </a:lnTo>
                  <a:lnTo>
                    <a:pt x="512" y="467"/>
                  </a:lnTo>
                  <a:lnTo>
                    <a:pt x="515" y="462"/>
                  </a:lnTo>
                  <a:lnTo>
                    <a:pt x="521" y="460"/>
                  </a:lnTo>
                  <a:lnTo>
                    <a:pt x="529" y="456"/>
                  </a:lnTo>
                  <a:lnTo>
                    <a:pt x="534" y="454"/>
                  </a:lnTo>
                  <a:lnTo>
                    <a:pt x="542" y="450"/>
                  </a:lnTo>
                  <a:lnTo>
                    <a:pt x="548" y="448"/>
                  </a:lnTo>
                  <a:lnTo>
                    <a:pt x="555" y="446"/>
                  </a:lnTo>
                  <a:lnTo>
                    <a:pt x="565" y="445"/>
                  </a:lnTo>
                  <a:lnTo>
                    <a:pt x="573" y="441"/>
                  </a:lnTo>
                  <a:lnTo>
                    <a:pt x="582" y="439"/>
                  </a:lnTo>
                  <a:lnTo>
                    <a:pt x="590" y="437"/>
                  </a:lnTo>
                  <a:lnTo>
                    <a:pt x="599" y="435"/>
                  </a:lnTo>
                  <a:lnTo>
                    <a:pt x="607" y="433"/>
                  </a:lnTo>
                  <a:lnTo>
                    <a:pt x="616" y="429"/>
                  </a:lnTo>
                  <a:lnTo>
                    <a:pt x="624" y="427"/>
                  </a:lnTo>
                  <a:lnTo>
                    <a:pt x="631" y="426"/>
                  </a:lnTo>
                  <a:lnTo>
                    <a:pt x="639" y="422"/>
                  </a:lnTo>
                  <a:lnTo>
                    <a:pt x="647" y="420"/>
                  </a:lnTo>
                  <a:lnTo>
                    <a:pt x="654" y="416"/>
                  </a:lnTo>
                  <a:lnTo>
                    <a:pt x="664" y="414"/>
                  </a:lnTo>
                  <a:lnTo>
                    <a:pt x="669" y="410"/>
                  </a:lnTo>
                  <a:lnTo>
                    <a:pt x="677" y="408"/>
                  </a:lnTo>
                  <a:lnTo>
                    <a:pt x="685" y="405"/>
                  </a:lnTo>
                  <a:lnTo>
                    <a:pt x="692" y="403"/>
                  </a:lnTo>
                  <a:lnTo>
                    <a:pt x="698" y="399"/>
                  </a:lnTo>
                  <a:lnTo>
                    <a:pt x="704" y="395"/>
                  </a:lnTo>
                  <a:lnTo>
                    <a:pt x="709" y="393"/>
                  </a:lnTo>
                  <a:lnTo>
                    <a:pt x="717" y="389"/>
                  </a:lnTo>
                  <a:lnTo>
                    <a:pt x="726" y="382"/>
                  </a:lnTo>
                  <a:lnTo>
                    <a:pt x="738" y="376"/>
                  </a:lnTo>
                  <a:lnTo>
                    <a:pt x="745" y="369"/>
                  </a:lnTo>
                  <a:lnTo>
                    <a:pt x="753" y="363"/>
                  </a:lnTo>
                  <a:lnTo>
                    <a:pt x="759" y="355"/>
                  </a:lnTo>
                  <a:lnTo>
                    <a:pt x="763" y="351"/>
                  </a:lnTo>
                  <a:lnTo>
                    <a:pt x="761" y="348"/>
                  </a:lnTo>
                  <a:lnTo>
                    <a:pt x="755" y="342"/>
                  </a:lnTo>
                  <a:lnTo>
                    <a:pt x="749" y="340"/>
                  </a:lnTo>
                  <a:lnTo>
                    <a:pt x="745" y="336"/>
                  </a:lnTo>
                  <a:lnTo>
                    <a:pt x="738" y="332"/>
                  </a:lnTo>
                  <a:lnTo>
                    <a:pt x="728" y="332"/>
                  </a:lnTo>
                  <a:lnTo>
                    <a:pt x="725" y="331"/>
                  </a:lnTo>
                  <a:lnTo>
                    <a:pt x="719" y="329"/>
                  </a:lnTo>
                  <a:lnTo>
                    <a:pt x="711" y="329"/>
                  </a:lnTo>
                  <a:lnTo>
                    <a:pt x="706" y="329"/>
                  </a:lnTo>
                  <a:lnTo>
                    <a:pt x="698" y="329"/>
                  </a:lnTo>
                  <a:lnTo>
                    <a:pt x="690" y="331"/>
                  </a:lnTo>
                  <a:lnTo>
                    <a:pt x="681" y="332"/>
                  </a:lnTo>
                  <a:lnTo>
                    <a:pt x="673" y="334"/>
                  </a:lnTo>
                  <a:lnTo>
                    <a:pt x="664" y="336"/>
                  </a:lnTo>
                  <a:lnTo>
                    <a:pt x="654" y="340"/>
                  </a:lnTo>
                  <a:lnTo>
                    <a:pt x="643" y="342"/>
                  </a:lnTo>
                  <a:lnTo>
                    <a:pt x="633" y="348"/>
                  </a:lnTo>
                  <a:lnTo>
                    <a:pt x="626" y="350"/>
                  </a:lnTo>
                  <a:lnTo>
                    <a:pt x="622" y="351"/>
                  </a:lnTo>
                  <a:lnTo>
                    <a:pt x="614" y="355"/>
                  </a:lnTo>
                  <a:lnTo>
                    <a:pt x="609" y="359"/>
                  </a:lnTo>
                  <a:lnTo>
                    <a:pt x="603" y="361"/>
                  </a:lnTo>
                  <a:lnTo>
                    <a:pt x="595" y="365"/>
                  </a:lnTo>
                  <a:lnTo>
                    <a:pt x="590" y="369"/>
                  </a:lnTo>
                  <a:lnTo>
                    <a:pt x="582" y="372"/>
                  </a:lnTo>
                  <a:lnTo>
                    <a:pt x="536" y="353"/>
                  </a:lnTo>
                  <a:lnTo>
                    <a:pt x="536" y="351"/>
                  </a:lnTo>
                  <a:lnTo>
                    <a:pt x="540" y="348"/>
                  </a:lnTo>
                  <a:lnTo>
                    <a:pt x="542" y="342"/>
                  </a:lnTo>
                  <a:lnTo>
                    <a:pt x="550" y="336"/>
                  </a:lnTo>
                  <a:lnTo>
                    <a:pt x="555" y="327"/>
                  </a:lnTo>
                  <a:lnTo>
                    <a:pt x="563" y="317"/>
                  </a:lnTo>
                  <a:lnTo>
                    <a:pt x="571" y="306"/>
                  </a:lnTo>
                  <a:lnTo>
                    <a:pt x="582" y="294"/>
                  </a:lnTo>
                  <a:lnTo>
                    <a:pt x="584" y="289"/>
                  </a:lnTo>
                  <a:lnTo>
                    <a:pt x="590" y="283"/>
                  </a:lnTo>
                  <a:lnTo>
                    <a:pt x="592" y="277"/>
                  </a:lnTo>
                  <a:lnTo>
                    <a:pt x="597" y="272"/>
                  </a:lnTo>
                  <a:lnTo>
                    <a:pt x="599" y="264"/>
                  </a:lnTo>
                  <a:lnTo>
                    <a:pt x="605" y="258"/>
                  </a:lnTo>
                  <a:lnTo>
                    <a:pt x="609" y="253"/>
                  </a:lnTo>
                  <a:lnTo>
                    <a:pt x="612" y="247"/>
                  </a:lnTo>
                  <a:lnTo>
                    <a:pt x="616" y="234"/>
                  </a:lnTo>
                  <a:lnTo>
                    <a:pt x="622" y="224"/>
                  </a:lnTo>
                  <a:lnTo>
                    <a:pt x="624" y="215"/>
                  </a:lnTo>
                  <a:lnTo>
                    <a:pt x="626" y="207"/>
                  </a:lnTo>
                  <a:lnTo>
                    <a:pt x="624" y="207"/>
                  </a:lnTo>
                  <a:lnTo>
                    <a:pt x="622" y="207"/>
                  </a:lnTo>
                  <a:lnTo>
                    <a:pt x="614" y="207"/>
                  </a:lnTo>
                  <a:lnTo>
                    <a:pt x="609" y="209"/>
                  </a:lnTo>
                  <a:lnTo>
                    <a:pt x="603" y="209"/>
                  </a:lnTo>
                  <a:lnTo>
                    <a:pt x="597" y="211"/>
                  </a:lnTo>
                  <a:lnTo>
                    <a:pt x="592" y="211"/>
                  </a:lnTo>
                  <a:lnTo>
                    <a:pt x="586" y="213"/>
                  </a:lnTo>
                  <a:lnTo>
                    <a:pt x="578" y="215"/>
                  </a:lnTo>
                  <a:lnTo>
                    <a:pt x="573" y="217"/>
                  </a:lnTo>
                  <a:lnTo>
                    <a:pt x="565" y="220"/>
                  </a:lnTo>
                  <a:lnTo>
                    <a:pt x="559" y="224"/>
                  </a:lnTo>
                  <a:lnTo>
                    <a:pt x="550" y="226"/>
                  </a:lnTo>
                  <a:lnTo>
                    <a:pt x="542" y="230"/>
                  </a:lnTo>
                  <a:lnTo>
                    <a:pt x="534" y="232"/>
                  </a:lnTo>
                  <a:lnTo>
                    <a:pt x="527" y="236"/>
                  </a:lnTo>
                  <a:lnTo>
                    <a:pt x="517" y="239"/>
                  </a:lnTo>
                  <a:lnTo>
                    <a:pt x="510" y="245"/>
                  </a:lnTo>
                  <a:lnTo>
                    <a:pt x="500" y="249"/>
                  </a:lnTo>
                  <a:lnTo>
                    <a:pt x="493" y="255"/>
                  </a:lnTo>
                  <a:lnTo>
                    <a:pt x="481" y="260"/>
                  </a:lnTo>
                  <a:lnTo>
                    <a:pt x="474" y="268"/>
                  </a:lnTo>
                  <a:lnTo>
                    <a:pt x="464" y="274"/>
                  </a:lnTo>
                  <a:lnTo>
                    <a:pt x="455" y="281"/>
                  </a:lnTo>
                  <a:lnTo>
                    <a:pt x="445" y="289"/>
                  </a:lnTo>
                  <a:lnTo>
                    <a:pt x="436" y="298"/>
                  </a:lnTo>
                  <a:lnTo>
                    <a:pt x="428" y="306"/>
                  </a:lnTo>
                  <a:lnTo>
                    <a:pt x="419" y="315"/>
                  </a:lnTo>
                  <a:lnTo>
                    <a:pt x="371" y="298"/>
                  </a:lnTo>
                  <a:lnTo>
                    <a:pt x="371" y="294"/>
                  </a:lnTo>
                  <a:lnTo>
                    <a:pt x="373" y="289"/>
                  </a:lnTo>
                  <a:lnTo>
                    <a:pt x="375" y="283"/>
                  </a:lnTo>
                  <a:lnTo>
                    <a:pt x="377" y="277"/>
                  </a:lnTo>
                  <a:lnTo>
                    <a:pt x="381" y="272"/>
                  </a:lnTo>
                  <a:lnTo>
                    <a:pt x="384" y="264"/>
                  </a:lnTo>
                  <a:lnTo>
                    <a:pt x="386" y="255"/>
                  </a:lnTo>
                  <a:lnTo>
                    <a:pt x="390" y="247"/>
                  </a:lnTo>
                  <a:lnTo>
                    <a:pt x="392" y="239"/>
                  </a:lnTo>
                  <a:lnTo>
                    <a:pt x="396" y="230"/>
                  </a:lnTo>
                  <a:lnTo>
                    <a:pt x="400" y="220"/>
                  </a:lnTo>
                  <a:lnTo>
                    <a:pt x="403" y="211"/>
                  </a:lnTo>
                  <a:lnTo>
                    <a:pt x="407" y="199"/>
                  </a:lnTo>
                  <a:lnTo>
                    <a:pt x="411" y="190"/>
                  </a:lnTo>
                  <a:lnTo>
                    <a:pt x="415" y="179"/>
                  </a:lnTo>
                  <a:lnTo>
                    <a:pt x="419" y="169"/>
                  </a:lnTo>
                  <a:lnTo>
                    <a:pt x="420" y="158"/>
                  </a:lnTo>
                  <a:lnTo>
                    <a:pt x="424" y="148"/>
                  </a:lnTo>
                  <a:lnTo>
                    <a:pt x="426" y="139"/>
                  </a:lnTo>
                  <a:lnTo>
                    <a:pt x="430" y="129"/>
                  </a:lnTo>
                  <a:lnTo>
                    <a:pt x="432" y="120"/>
                  </a:lnTo>
                  <a:lnTo>
                    <a:pt x="434" y="112"/>
                  </a:lnTo>
                  <a:lnTo>
                    <a:pt x="436" y="103"/>
                  </a:lnTo>
                  <a:lnTo>
                    <a:pt x="436" y="95"/>
                  </a:lnTo>
                  <a:lnTo>
                    <a:pt x="436" y="89"/>
                  </a:lnTo>
                  <a:lnTo>
                    <a:pt x="438" y="84"/>
                  </a:lnTo>
                  <a:lnTo>
                    <a:pt x="436" y="74"/>
                  </a:lnTo>
                  <a:lnTo>
                    <a:pt x="434" y="68"/>
                  </a:lnTo>
                  <a:lnTo>
                    <a:pt x="428" y="66"/>
                  </a:lnTo>
                  <a:lnTo>
                    <a:pt x="420" y="68"/>
                  </a:lnTo>
                  <a:lnTo>
                    <a:pt x="411" y="76"/>
                  </a:lnTo>
                  <a:lnTo>
                    <a:pt x="400" y="85"/>
                  </a:lnTo>
                  <a:lnTo>
                    <a:pt x="394" y="91"/>
                  </a:lnTo>
                  <a:lnTo>
                    <a:pt x="388" y="99"/>
                  </a:lnTo>
                  <a:lnTo>
                    <a:pt x="381" y="106"/>
                  </a:lnTo>
                  <a:lnTo>
                    <a:pt x="375" y="116"/>
                  </a:lnTo>
                  <a:lnTo>
                    <a:pt x="369" y="123"/>
                  </a:lnTo>
                  <a:lnTo>
                    <a:pt x="363" y="133"/>
                  </a:lnTo>
                  <a:lnTo>
                    <a:pt x="358" y="142"/>
                  </a:lnTo>
                  <a:lnTo>
                    <a:pt x="352" y="154"/>
                  </a:lnTo>
                  <a:lnTo>
                    <a:pt x="346" y="163"/>
                  </a:lnTo>
                  <a:lnTo>
                    <a:pt x="339" y="175"/>
                  </a:lnTo>
                  <a:lnTo>
                    <a:pt x="333" y="186"/>
                  </a:lnTo>
                  <a:lnTo>
                    <a:pt x="329" y="198"/>
                  </a:lnTo>
                  <a:lnTo>
                    <a:pt x="323" y="209"/>
                  </a:lnTo>
                  <a:lnTo>
                    <a:pt x="320" y="220"/>
                  </a:lnTo>
                  <a:lnTo>
                    <a:pt x="318" y="226"/>
                  </a:lnTo>
                  <a:lnTo>
                    <a:pt x="316" y="234"/>
                  </a:lnTo>
                  <a:lnTo>
                    <a:pt x="314" y="239"/>
                  </a:lnTo>
                  <a:lnTo>
                    <a:pt x="312" y="247"/>
                  </a:lnTo>
                  <a:lnTo>
                    <a:pt x="310" y="253"/>
                  </a:lnTo>
                  <a:lnTo>
                    <a:pt x="308" y="258"/>
                  </a:lnTo>
                  <a:lnTo>
                    <a:pt x="306" y="264"/>
                  </a:lnTo>
                  <a:lnTo>
                    <a:pt x="304" y="272"/>
                  </a:lnTo>
                  <a:lnTo>
                    <a:pt x="304" y="277"/>
                  </a:lnTo>
                  <a:lnTo>
                    <a:pt x="303" y="283"/>
                  </a:lnTo>
                  <a:lnTo>
                    <a:pt x="303" y="289"/>
                  </a:lnTo>
                  <a:lnTo>
                    <a:pt x="303" y="294"/>
                  </a:lnTo>
                  <a:lnTo>
                    <a:pt x="301" y="306"/>
                  </a:lnTo>
                  <a:lnTo>
                    <a:pt x="301" y="319"/>
                  </a:lnTo>
                  <a:lnTo>
                    <a:pt x="301" y="325"/>
                  </a:lnTo>
                  <a:lnTo>
                    <a:pt x="301" y="331"/>
                  </a:lnTo>
                  <a:lnTo>
                    <a:pt x="303" y="336"/>
                  </a:lnTo>
                  <a:lnTo>
                    <a:pt x="303" y="342"/>
                  </a:lnTo>
                  <a:lnTo>
                    <a:pt x="268" y="353"/>
                  </a:lnTo>
                  <a:lnTo>
                    <a:pt x="266" y="351"/>
                  </a:lnTo>
                  <a:lnTo>
                    <a:pt x="263" y="344"/>
                  </a:lnTo>
                  <a:lnTo>
                    <a:pt x="259" y="338"/>
                  </a:lnTo>
                  <a:lnTo>
                    <a:pt x="255" y="334"/>
                  </a:lnTo>
                  <a:lnTo>
                    <a:pt x="251" y="327"/>
                  </a:lnTo>
                  <a:lnTo>
                    <a:pt x="247" y="321"/>
                  </a:lnTo>
                  <a:lnTo>
                    <a:pt x="242" y="313"/>
                  </a:lnTo>
                  <a:lnTo>
                    <a:pt x="236" y="306"/>
                  </a:lnTo>
                  <a:lnTo>
                    <a:pt x="230" y="298"/>
                  </a:lnTo>
                  <a:lnTo>
                    <a:pt x="225" y="291"/>
                  </a:lnTo>
                  <a:lnTo>
                    <a:pt x="217" y="279"/>
                  </a:lnTo>
                  <a:lnTo>
                    <a:pt x="211" y="272"/>
                  </a:lnTo>
                  <a:lnTo>
                    <a:pt x="204" y="262"/>
                  </a:lnTo>
                  <a:lnTo>
                    <a:pt x="200" y="255"/>
                  </a:lnTo>
                  <a:lnTo>
                    <a:pt x="192" y="245"/>
                  </a:lnTo>
                  <a:lnTo>
                    <a:pt x="183" y="237"/>
                  </a:lnTo>
                  <a:lnTo>
                    <a:pt x="177" y="228"/>
                  </a:lnTo>
                  <a:lnTo>
                    <a:pt x="170" y="220"/>
                  </a:lnTo>
                  <a:lnTo>
                    <a:pt x="162" y="213"/>
                  </a:lnTo>
                  <a:lnTo>
                    <a:pt x="154" y="207"/>
                  </a:lnTo>
                  <a:lnTo>
                    <a:pt x="149" y="199"/>
                  </a:lnTo>
                  <a:lnTo>
                    <a:pt x="141" y="196"/>
                  </a:lnTo>
                  <a:lnTo>
                    <a:pt x="135" y="190"/>
                  </a:lnTo>
                  <a:lnTo>
                    <a:pt x="128" y="186"/>
                  </a:lnTo>
                  <a:lnTo>
                    <a:pt x="122" y="184"/>
                  </a:lnTo>
                  <a:lnTo>
                    <a:pt x="116" y="182"/>
                  </a:lnTo>
                  <a:lnTo>
                    <a:pt x="107" y="182"/>
                  </a:lnTo>
                  <a:lnTo>
                    <a:pt x="99" y="190"/>
                  </a:lnTo>
                  <a:lnTo>
                    <a:pt x="93" y="192"/>
                  </a:lnTo>
                  <a:lnTo>
                    <a:pt x="92" y="198"/>
                  </a:lnTo>
                  <a:lnTo>
                    <a:pt x="92" y="203"/>
                  </a:lnTo>
                  <a:lnTo>
                    <a:pt x="92" y="211"/>
                  </a:lnTo>
                  <a:lnTo>
                    <a:pt x="92" y="218"/>
                  </a:lnTo>
                  <a:lnTo>
                    <a:pt x="95" y="226"/>
                  </a:lnTo>
                  <a:lnTo>
                    <a:pt x="99" y="237"/>
                  </a:lnTo>
                  <a:lnTo>
                    <a:pt x="105" y="247"/>
                  </a:lnTo>
                  <a:lnTo>
                    <a:pt x="107" y="256"/>
                  </a:lnTo>
                  <a:lnTo>
                    <a:pt x="114" y="268"/>
                  </a:lnTo>
                  <a:lnTo>
                    <a:pt x="120" y="277"/>
                  </a:lnTo>
                  <a:lnTo>
                    <a:pt x="128" y="291"/>
                  </a:lnTo>
                  <a:lnTo>
                    <a:pt x="133" y="300"/>
                  </a:lnTo>
                  <a:lnTo>
                    <a:pt x="141" y="313"/>
                  </a:lnTo>
                  <a:lnTo>
                    <a:pt x="145" y="319"/>
                  </a:lnTo>
                  <a:lnTo>
                    <a:pt x="149" y="325"/>
                  </a:lnTo>
                  <a:lnTo>
                    <a:pt x="154" y="331"/>
                  </a:lnTo>
                  <a:lnTo>
                    <a:pt x="158" y="338"/>
                  </a:lnTo>
                  <a:lnTo>
                    <a:pt x="166" y="348"/>
                  </a:lnTo>
                  <a:lnTo>
                    <a:pt x="173" y="359"/>
                  </a:lnTo>
                  <a:lnTo>
                    <a:pt x="181" y="370"/>
                  </a:lnTo>
                  <a:lnTo>
                    <a:pt x="190" y="382"/>
                  </a:lnTo>
                  <a:lnTo>
                    <a:pt x="196" y="391"/>
                  </a:lnTo>
                  <a:lnTo>
                    <a:pt x="204" y="401"/>
                  </a:lnTo>
                  <a:lnTo>
                    <a:pt x="213" y="408"/>
                  </a:lnTo>
                  <a:lnTo>
                    <a:pt x="221" y="420"/>
                  </a:lnTo>
                  <a:lnTo>
                    <a:pt x="225" y="426"/>
                  </a:lnTo>
                  <a:lnTo>
                    <a:pt x="230" y="433"/>
                  </a:lnTo>
                  <a:lnTo>
                    <a:pt x="236" y="439"/>
                  </a:lnTo>
                  <a:lnTo>
                    <a:pt x="242" y="446"/>
                  </a:lnTo>
                  <a:lnTo>
                    <a:pt x="246" y="452"/>
                  </a:lnTo>
                  <a:lnTo>
                    <a:pt x="249" y="456"/>
                  </a:lnTo>
                  <a:lnTo>
                    <a:pt x="54" y="1077"/>
                  </a:lnTo>
                  <a:lnTo>
                    <a:pt x="0" y="1062"/>
                  </a:lnTo>
                  <a:lnTo>
                    <a:pt x="0" y="10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7"/>
            <p:cNvSpPr>
              <a:spLocks/>
            </p:cNvSpPr>
            <p:nvPr/>
          </p:nvSpPr>
          <p:spPr bwMode="auto">
            <a:xfrm>
              <a:off x="1692275" y="4894263"/>
              <a:ext cx="157163" cy="149225"/>
            </a:xfrm>
            <a:custGeom>
              <a:avLst/>
              <a:gdLst>
                <a:gd name="T0" fmla="*/ 88 w 198"/>
                <a:gd name="T1" fmla="*/ 42 h 188"/>
                <a:gd name="T2" fmla="*/ 78 w 198"/>
                <a:gd name="T3" fmla="*/ 51 h 188"/>
                <a:gd name="T4" fmla="*/ 71 w 198"/>
                <a:gd name="T5" fmla="*/ 65 h 188"/>
                <a:gd name="T6" fmla="*/ 65 w 198"/>
                <a:gd name="T7" fmla="*/ 76 h 188"/>
                <a:gd name="T8" fmla="*/ 59 w 198"/>
                <a:gd name="T9" fmla="*/ 89 h 188"/>
                <a:gd name="T10" fmla="*/ 59 w 198"/>
                <a:gd name="T11" fmla="*/ 103 h 188"/>
                <a:gd name="T12" fmla="*/ 63 w 198"/>
                <a:gd name="T13" fmla="*/ 116 h 188"/>
                <a:gd name="T14" fmla="*/ 76 w 198"/>
                <a:gd name="T15" fmla="*/ 131 h 188"/>
                <a:gd name="T16" fmla="*/ 97 w 198"/>
                <a:gd name="T17" fmla="*/ 137 h 188"/>
                <a:gd name="T18" fmla="*/ 114 w 198"/>
                <a:gd name="T19" fmla="*/ 133 h 188"/>
                <a:gd name="T20" fmla="*/ 128 w 198"/>
                <a:gd name="T21" fmla="*/ 127 h 188"/>
                <a:gd name="T22" fmla="*/ 139 w 198"/>
                <a:gd name="T23" fmla="*/ 118 h 188"/>
                <a:gd name="T24" fmla="*/ 156 w 198"/>
                <a:gd name="T25" fmla="*/ 106 h 188"/>
                <a:gd name="T26" fmla="*/ 198 w 198"/>
                <a:gd name="T27" fmla="*/ 131 h 188"/>
                <a:gd name="T28" fmla="*/ 194 w 198"/>
                <a:gd name="T29" fmla="*/ 135 h 188"/>
                <a:gd name="T30" fmla="*/ 183 w 198"/>
                <a:gd name="T31" fmla="*/ 146 h 188"/>
                <a:gd name="T32" fmla="*/ 166 w 198"/>
                <a:gd name="T33" fmla="*/ 160 h 188"/>
                <a:gd name="T34" fmla="*/ 145 w 198"/>
                <a:gd name="T35" fmla="*/ 175 h 188"/>
                <a:gd name="T36" fmla="*/ 132 w 198"/>
                <a:gd name="T37" fmla="*/ 179 h 188"/>
                <a:gd name="T38" fmla="*/ 118 w 198"/>
                <a:gd name="T39" fmla="*/ 184 h 188"/>
                <a:gd name="T40" fmla="*/ 103 w 198"/>
                <a:gd name="T41" fmla="*/ 186 h 188"/>
                <a:gd name="T42" fmla="*/ 90 w 198"/>
                <a:gd name="T43" fmla="*/ 188 h 188"/>
                <a:gd name="T44" fmla="*/ 75 w 198"/>
                <a:gd name="T45" fmla="*/ 184 h 188"/>
                <a:gd name="T46" fmla="*/ 59 w 198"/>
                <a:gd name="T47" fmla="*/ 180 h 188"/>
                <a:gd name="T48" fmla="*/ 44 w 198"/>
                <a:gd name="T49" fmla="*/ 171 h 188"/>
                <a:gd name="T50" fmla="*/ 29 w 198"/>
                <a:gd name="T51" fmla="*/ 161 h 188"/>
                <a:gd name="T52" fmla="*/ 14 w 198"/>
                <a:gd name="T53" fmla="*/ 146 h 188"/>
                <a:gd name="T54" fmla="*/ 6 w 198"/>
                <a:gd name="T55" fmla="*/ 131 h 188"/>
                <a:gd name="T56" fmla="*/ 0 w 198"/>
                <a:gd name="T57" fmla="*/ 116 h 188"/>
                <a:gd name="T58" fmla="*/ 0 w 198"/>
                <a:gd name="T59" fmla="*/ 103 h 188"/>
                <a:gd name="T60" fmla="*/ 2 w 198"/>
                <a:gd name="T61" fmla="*/ 89 h 188"/>
                <a:gd name="T62" fmla="*/ 6 w 198"/>
                <a:gd name="T63" fmla="*/ 76 h 188"/>
                <a:gd name="T64" fmla="*/ 12 w 198"/>
                <a:gd name="T65" fmla="*/ 63 h 188"/>
                <a:gd name="T66" fmla="*/ 21 w 198"/>
                <a:gd name="T67" fmla="*/ 51 h 188"/>
                <a:gd name="T68" fmla="*/ 38 w 198"/>
                <a:gd name="T69" fmla="*/ 28 h 188"/>
                <a:gd name="T70" fmla="*/ 56 w 198"/>
                <a:gd name="T71" fmla="*/ 13 h 188"/>
                <a:gd name="T72" fmla="*/ 69 w 198"/>
                <a:gd name="T73" fmla="*/ 4 h 188"/>
                <a:gd name="T74" fmla="*/ 75 w 198"/>
                <a:gd name="T75" fmla="*/ 0 h 188"/>
                <a:gd name="T76" fmla="*/ 90 w 198"/>
                <a:gd name="T77" fmla="*/ 4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8" h="188">
                  <a:moveTo>
                    <a:pt x="90" y="40"/>
                  </a:moveTo>
                  <a:lnTo>
                    <a:pt x="88" y="42"/>
                  </a:lnTo>
                  <a:lnTo>
                    <a:pt x="82" y="47"/>
                  </a:lnTo>
                  <a:lnTo>
                    <a:pt x="78" y="51"/>
                  </a:lnTo>
                  <a:lnTo>
                    <a:pt x="75" y="57"/>
                  </a:lnTo>
                  <a:lnTo>
                    <a:pt x="71" y="65"/>
                  </a:lnTo>
                  <a:lnTo>
                    <a:pt x="69" y="70"/>
                  </a:lnTo>
                  <a:lnTo>
                    <a:pt x="65" y="76"/>
                  </a:lnTo>
                  <a:lnTo>
                    <a:pt x="61" y="82"/>
                  </a:lnTo>
                  <a:lnTo>
                    <a:pt x="59" y="89"/>
                  </a:lnTo>
                  <a:lnTo>
                    <a:pt x="59" y="97"/>
                  </a:lnTo>
                  <a:lnTo>
                    <a:pt x="59" y="103"/>
                  </a:lnTo>
                  <a:lnTo>
                    <a:pt x="59" y="110"/>
                  </a:lnTo>
                  <a:lnTo>
                    <a:pt x="63" y="116"/>
                  </a:lnTo>
                  <a:lnTo>
                    <a:pt x="67" y="123"/>
                  </a:lnTo>
                  <a:lnTo>
                    <a:pt x="76" y="131"/>
                  </a:lnTo>
                  <a:lnTo>
                    <a:pt x="88" y="137"/>
                  </a:lnTo>
                  <a:lnTo>
                    <a:pt x="97" y="137"/>
                  </a:lnTo>
                  <a:lnTo>
                    <a:pt x="109" y="137"/>
                  </a:lnTo>
                  <a:lnTo>
                    <a:pt x="114" y="133"/>
                  </a:lnTo>
                  <a:lnTo>
                    <a:pt x="120" y="131"/>
                  </a:lnTo>
                  <a:lnTo>
                    <a:pt x="128" y="127"/>
                  </a:lnTo>
                  <a:lnTo>
                    <a:pt x="134" y="123"/>
                  </a:lnTo>
                  <a:lnTo>
                    <a:pt x="139" y="118"/>
                  </a:lnTo>
                  <a:lnTo>
                    <a:pt x="149" y="114"/>
                  </a:lnTo>
                  <a:lnTo>
                    <a:pt x="156" y="106"/>
                  </a:lnTo>
                  <a:lnTo>
                    <a:pt x="164" y="101"/>
                  </a:lnTo>
                  <a:lnTo>
                    <a:pt x="198" y="131"/>
                  </a:lnTo>
                  <a:lnTo>
                    <a:pt x="196" y="131"/>
                  </a:lnTo>
                  <a:lnTo>
                    <a:pt x="194" y="135"/>
                  </a:lnTo>
                  <a:lnTo>
                    <a:pt x="189" y="139"/>
                  </a:lnTo>
                  <a:lnTo>
                    <a:pt x="183" y="146"/>
                  </a:lnTo>
                  <a:lnTo>
                    <a:pt x="175" y="152"/>
                  </a:lnTo>
                  <a:lnTo>
                    <a:pt x="166" y="160"/>
                  </a:lnTo>
                  <a:lnTo>
                    <a:pt x="154" y="167"/>
                  </a:lnTo>
                  <a:lnTo>
                    <a:pt x="145" y="175"/>
                  </a:lnTo>
                  <a:lnTo>
                    <a:pt x="137" y="177"/>
                  </a:lnTo>
                  <a:lnTo>
                    <a:pt x="132" y="179"/>
                  </a:lnTo>
                  <a:lnTo>
                    <a:pt x="124" y="180"/>
                  </a:lnTo>
                  <a:lnTo>
                    <a:pt x="118" y="184"/>
                  </a:lnTo>
                  <a:lnTo>
                    <a:pt x="111" y="184"/>
                  </a:lnTo>
                  <a:lnTo>
                    <a:pt x="103" y="186"/>
                  </a:lnTo>
                  <a:lnTo>
                    <a:pt x="95" y="186"/>
                  </a:lnTo>
                  <a:lnTo>
                    <a:pt x="90" y="188"/>
                  </a:lnTo>
                  <a:lnTo>
                    <a:pt x="82" y="184"/>
                  </a:lnTo>
                  <a:lnTo>
                    <a:pt x="75" y="184"/>
                  </a:lnTo>
                  <a:lnTo>
                    <a:pt x="67" y="182"/>
                  </a:lnTo>
                  <a:lnTo>
                    <a:pt x="59" y="180"/>
                  </a:lnTo>
                  <a:lnTo>
                    <a:pt x="50" y="177"/>
                  </a:lnTo>
                  <a:lnTo>
                    <a:pt x="44" y="171"/>
                  </a:lnTo>
                  <a:lnTo>
                    <a:pt x="35" y="167"/>
                  </a:lnTo>
                  <a:lnTo>
                    <a:pt x="29" y="161"/>
                  </a:lnTo>
                  <a:lnTo>
                    <a:pt x="21" y="154"/>
                  </a:lnTo>
                  <a:lnTo>
                    <a:pt x="14" y="146"/>
                  </a:lnTo>
                  <a:lnTo>
                    <a:pt x="10" y="137"/>
                  </a:lnTo>
                  <a:lnTo>
                    <a:pt x="6" y="131"/>
                  </a:lnTo>
                  <a:lnTo>
                    <a:pt x="4" y="123"/>
                  </a:lnTo>
                  <a:lnTo>
                    <a:pt x="0" y="116"/>
                  </a:lnTo>
                  <a:lnTo>
                    <a:pt x="0" y="108"/>
                  </a:lnTo>
                  <a:lnTo>
                    <a:pt x="0" y="103"/>
                  </a:lnTo>
                  <a:lnTo>
                    <a:pt x="0" y="95"/>
                  </a:lnTo>
                  <a:lnTo>
                    <a:pt x="2" y="89"/>
                  </a:lnTo>
                  <a:lnTo>
                    <a:pt x="4" y="82"/>
                  </a:lnTo>
                  <a:lnTo>
                    <a:pt x="6" y="76"/>
                  </a:lnTo>
                  <a:lnTo>
                    <a:pt x="8" y="68"/>
                  </a:lnTo>
                  <a:lnTo>
                    <a:pt x="12" y="63"/>
                  </a:lnTo>
                  <a:lnTo>
                    <a:pt x="16" y="57"/>
                  </a:lnTo>
                  <a:lnTo>
                    <a:pt x="21" y="51"/>
                  </a:lnTo>
                  <a:lnTo>
                    <a:pt x="29" y="40"/>
                  </a:lnTo>
                  <a:lnTo>
                    <a:pt x="38" y="28"/>
                  </a:lnTo>
                  <a:lnTo>
                    <a:pt x="48" y="21"/>
                  </a:lnTo>
                  <a:lnTo>
                    <a:pt x="56" y="13"/>
                  </a:lnTo>
                  <a:lnTo>
                    <a:pt x="61" y="6"/>
                  </a:lnTo>
                  <a:lnTo>
                    <a:pt x="69" y="4"/>
                  </a:lnTo>
                  <a:lnTo>
                    <a:pt x="73" y="0"/>
                  </a:lnTo>
                  <a:lnTo>
                    <a:pt x="75" y="0"/>
                  </a:lnTo>
                  <a:lnTo>
                    <a:pt x="90" y="40"/>
                  </a:lnTo>
                  <a:lnTo>
                    <a:pt x="9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8"/>
            <p:cNvSpPr>
              <a:spLocks/>
            </p:cNvSpPr>
            <p:nvPr/>
          </p:nvSpPr>
          <p:spPr bwMode="auto">
            <a:xfrm>
              <a:off x="1108075" y="4344988"/>
              <a:ext cx="531813" cy="939800"/>
            </a:xfrm>
            <a:custGeom>
              <a:avLst/>
              <a:gdLst>
                <a:gd name="T0" fmla="*/ 268 w 671"/>
                <a:gd name="T1" fmla="*/ 544 h 1184"/>
                <a:gd name="T2" fmla="*/ 167 w 671"/>
                <a:gd name="T3" fmla="*/ 570 h 1184"/>
                <a:gd name="T4" fmla="*/ 72 w 671"/>
                <a:gd name="T5" fmla="*/ 557 h 1184"/>
                <a:gd name="T6" fmla="*/ 93 w 671"/>
                <a:gd name="T7" fmla="*/ 523 h 1184"/>
                <a:gd name="T8" fmla="*/ 159 w 671"/>
                <a:gd name="T9" fmla="*/ 502 h 1184"/>
                <a:gd name="T10" fmla="*/ 243 w 671"/>
                <a:gd name="T11" fmla="*/ 483 h 1184"/>
                <a:gd name="T12" fmla="*/ 256 w 671"/>
                <a:gd name="T13" fmla="*/ 430 h 1184"/>
                <a:gd name="T14" fmla="*/ 158 w 671"/>
                <a:gd name="T15" fmla="*/ 403 h 1184"/>
                <a:gd name="T16" fmla="*/ 82 w 671"/>
                <a:gd name="T17" fmla="*/ 367 h 1184"/>
                <a:gd name="T18" fmla="*/ 108 w 671"/>
                <a:gd name="T19" fmla="*/ 314 h 1184"/>
                <a:gd name="T20" fmla="*/ 182 w 671"/>
                <a:gd name="T21" fmla="*/ 314 h 1184"/>
                <a:gd name="T22" fmla="*/ 260 w 671"/>
                <a:gd name="T23" fmla="*/ 333 h 1184"/>
                <a:gd name="T24" fmla="*/ 285 w 671"/>
                <a:gd name="T25" fmla="*/ 287 h 1184"/>
                <a:gd name="T26" fmla="*/ 224 w 671"/>
                <a:gd name="T27" fmla="*/ 185 h 1184"/>
                <a:gd name="T28" fmla="*/ 192 w 671"/>
                <a:gd name="T29" fmla="*/ 92 h 1184"/>
                <a:gd name="T30" fmla="*/ 234 w 671"/>
                <a:gd name="T31" fmla="*/ 101 h 1184"/>
                <a:gd name="T32" fmla="*/ 281 w 671"/>
                <a:gd name="T33" fmla="*/ 173 h 1184"/>
                <a:gd name="T34" fmla="*/ 319 w 671"/>
                <a:gd name="T35" fmla="*/ 249 h 1184"/>
                <a:gd name="T36" fmla="*/ 382 w 671"/>
                <a:gd name="T37" fmla="*/ 244 h 1184"/>
                <a:gd name="T38" fmla="*/ 448 w 671"/>
                <a:gd name="T39" fmla="*/ 192 h 1184"/>
                <a:gd name="T40" fmla="*/ 450 w 671"/>
                <a:gd name="T41" fmla="*/ 257 h 1184"/>
                <a:gd name="T42" fmla="*/ 403 w 671"/>
                <a:gd name="T43" fmla="*/ 331 h 1184"/>
                <a:gd name="T44" fmla="*/ 374 w 671"/>
                <a:gd name="T45" fmla="*/ 382 h 1184"/>
                <a:gd name="T46" fmla="*/ 389 w 671"/>
                <a:gd name="T47" fmla="*/ 456 h 1184"/>
                <a:gd name="T48" fmla="*/ 422 w 671"/>
                <a:gd name="T49" fmla="*/ 584 h 1184"/>
                <a:gd name="T50" fmla="*/ 464 w 671"/>
                <a:gd name="T51" fmla="*/ 741 h 1184"/>
                <a:gd name="T52" fmla="*/ 515 w 671"/>
                <a:gd name="T53" fmla="*/ 910 h 1184"/>
                <a:gd name="T54" fmla="*/ 570 w 671"/>
                <a:gd name="T55" fmla="*/ 1066 h 1184"/>
                <a:gd name="T56" fmla="*/ 671 w 671"/>
                <a:gd name="T57" fmla="*/ 1184 h 1184"/>
                <a:gd name="T58" fmla="*/ 646 w 671"/>
                <a:gd name="T59" fmla="*/ 1129 h 1184"/>
                <a:gd name="T60" fmla="*/ 608 w 671"/>
                <a:gd name="T61" fmla="*/ 1032 h 1184"/>
                <a:gd name="T62" fmla="*/ 559 w 671"/>
                <a:gd name="T63" fmla="*/ 899 h 1184"/>
                <a:gd name="T64" fmla="*/ 507 w 671"/>
                <a:gd name="T65" fmla="*/ 739 h 1184"/>
                <a:gd name="T66" fmla="*/ 460 w 671"/>
                <a:gd name="T67" fmla="*/ 559 h 1184"/>
                <a:gd name="T68" fmla="*/ 424 w 671"/>
                <a:gd name="T69" fmla="*/ 377 h 1184"/>
                <a:gd name="T70" fmla="*/ 471 w 671"/>
                <a:gd name="T71" fmla="*/ 308 h 1184"/>
                <a:gd name="T72" fmla="*/ 511 w 671"/>
                <a:gd name="T73" fmla="*/ 219 h 1184"/>
                <a:gd name="T74" fmla="*/ 485 w 671"/>
                <a:gd name="T75" fmla="*/ 143 h 1184"/>
                <a:gd name="T76" fmla="*/ 393 w 671"/>
                <a:gd name="T77" fmla="*/ 166 h 1184"/>
                <a:gd name="T78" fmla="*/ 340 w 671"/>
                <a:gd name="T79" fmla="*/ 183 h 1184"/>
                <a:gd name="T80" fmla="*/ 285 w 671"/>
                <a:gd name="T81" fmla="*/ 84 h 1184"/>
                <a:gd name="T82" fmla="*/ 209 w 671"/>
                <a:gd name="T83" fmla="*/ 4 h 1184"/>
                <a:gd name="T84" fmla="*/ 150 w 671"/>
                <a:gd name="T85" fmla="*/ 38 h 1184"/>
                <a:gd name="T86" fmla="*/ 146 w 671"/>
                <a:gd name="T87" fmla="*/ 122 h 1184"/>
                <a:gd name="T88" fmla="*/ 180 w 671"/>
                <a:gd name="T89" fmla="*/ 207 h 1184"/>
                <a:gd name="T90" fmla="*/ 207 w 671"/>
                <a:gd name="T91" fmla="*/ 263 h 1184"/>
                <a:gd name="T92" fmla="*/ 127 w 671"/>
                <a:gd name="T93" fmla="*/ 261 h 1184"/>
                <a:gd name="T94" fmla="*/ 51 w 671"/>
                <a:gd name="T95" fmla="*/ 293 h 1184"/>
                <a:gd name="T96" fmla="*/ 28 w 671"/>
                <a:gd name="T97" fmla="*/ 371 h 1184"/>
                <a:gd name="T98" fmla="*/ 99 w 671"/>
                <a:gd name="T99" fmla="*/ 437 h 1184"/>
                <a:gd name="T100" fmla="*/ 167 w 671"/>
                <a:gd name="T101" fmla="*/ 456 h 1184"/>
                <a:gd name="T102" fmla="*/ 137 w 671"/>
                <a:gd name="T103" fmla="*/ 470 h 1184"/>
                <a:gd name="T104" fmla="*/ 49 w 671"/>
                <a:gd name="T105" fmla="*/ 502 h 1184"/>
                <a:gd name="T106" fmla="*/ 0 w 671"/>
                <a:gd name="T107" fmla="*/ 557 h 1184"/>
                <a:gd name="T108" fmla="*/ 55 w 671"/>
                <a:gd name="T109" fmla="*/ 612 h 1184"/>
                <a:gd name="T110" fmla="*/ 148 w 671"/>
                <a:gd name="T111" fmla="*/ 620 h 1184"/>
                <a:gd name="T112" fmla="*/ 237 w 671"/>
                <a:gd name="T113" fmla="*/ 606 h 1184"/>
                <a:gd name="T114" fmla="*/ 543 w 671"/>
                <a:gd name="T115" fmla="*/ 1163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1" h="1184">
                  <a:moveTo>
                    <a:pt x="543" y="1163"/>
                  </a:moveTo>
                  <a:lnTo>
                    <a:pt x="317" y="525"/>
                  </a:lnTo>
                  <a:lnTo>
                    <a:pt x="313" y="525"/>
                  </a:lnTo>
                  <a:lnTo>
                    <a:pt x="308" y="529"/>
                  </a:lnTo>
                  <a:lnTo>
                    <a:pt x="302" y="529"/>
                  </a:lnTo>
                  <a:lnTo>
                    <a:pt x="298" y="530"/>
                  </a:lnTo>
                  <a:lnTo>
                    <a:pt x="291" y="534"/>
                  </a:lnTo>
                  <a:lnTo>
                    <a:pt x="285" y="538"/>
                  </a:lnTo>
                  <a:lnTo>
                    <a:pt x="275" y="540"/>
                  </a:lnTo>
                  <a:lnTo>
                    <a:pt x="268" y="544"/>
                  </a:lnTo>
                  <a:lnTo>
                    <a:pt x="258" y="548"/>
                  </a:lnTo>
                  <a:lnTo>
                    <a:pt x="251" y="549"/>
                  </a:lnTo>
                  <a:lnTo>
                    <a:pt x="239" y="551"/>
                  </a:lnTo>
                  <a:lnTo>
                    <a:pt x="230" y="555"/>
                  </a:lnTo>
                  <a:lnTo>
                    <a:pt x="220" y="559"/>
                  </a:lnTo>
                  <a:lnTo>
                    <a:pt x="211" y="563"/>
                  </a:lnTo>
                  <a:lnTo>
                    <a:pt x="197" y="565"/>
                  </a:lnTo>
                  <a:lnTo>
                    <a:pt x="188" y="567"/>
                  </a:lnTo>
                  <a:lnTo>
                    <a:pt x="177" y="568"/>
                  </a:lnTo>
                  <a:lnTo>
                    <a:pt x="167" y="570"/>
                  </a:lnTo>
                  <a:lnTo>
                    <a:pt x="156" y="570"/>
                  </a:lnTo>
                  <a:lnTo>
                    <a:pt x="144" y="572"/>
                  </a:lnTo>
                  <a:lnTo>
                    <a:pt x="135" y="572"/>
                  </a:lnTo>
                  <a:lnTo>
                    <a:pt x="123" y="574"/>
                  </a:lnTo>
                  <a:lnTo>
                    <a:pt x="114" y="570"/>
                  </a:lnTo>
                  <a:lnTo>
                    <a:pt x="104" y="570"/>
                  </a:lnTo>
                  <a:lnTo>
                    <a:pt x="95" y="568"/>
                  </a:lnTo>
                  <a:lnTo>
                    <a:pt x="87" y="565"/>
                  </a:lnTo>
                  <a:lnTo>
                    <a:pt x="80" y="561"/>
                  </a:lnTo>
                  <a:lnTo>
                    <a:pt x="72" y="557"/>
                  </a:lnTo>
                  <a:lnTo>
                    <a:pt x="66" y="551"/>
                  </a:lnTo>
                  <a:lnTo>
                    <a:pt x="61" y="548"/>
                  </a:lnTo>
                  <a:lnTo>
                    <a:pt x="61" y="544"/>
                  </a:lnTo>
                  <a:lnTo>
                    <a:pt x="61" y="542"/>
                  </a:lnTo>
                  <a:lnTo>
                    <a:pt x="62" y="538"/>
                  </a:lnTo>
                  <a:lnTo>
                    <a:pt x="66" y="534"/>
                  </a:lnTo>
                  <a:lnTo>
                    <a:pt x="72" y="530"/>
                  </a:lnTo>
                  <a:lnTo>
                    <a:pt x="82" y="529"/>
                  </a:lnTo>
                  <a:lnTo>
                    <a:pt x="85" y="525"/>
                  </a:lnTo>
                  <a:lnTo>
                    <a:pt x="93" y="523"/>
                  </a:lnTo>
                  <a:lnTo>
                    <a:pt x="97" y="521"/>
                  </a:lnTo>
                  <a:lnTo>
                    <a:pt x="106" y="517"/>
                  </a:lnTo>
                  <a:lnTo>
                    <a:pt x="114" y="515"/>
                  </a:lnTo>
                  <a:lnTo>
                    <a:pt x="123" y="511"/>
                  </a:lnTo>
                  <a:lnTo>
                    <a:pt x="129" y="510"/>
                  </a:lnTo>
                  <a:lnTo>
                    <a:pt x="135" y="508"/>
                  </a:lnTo>
                  <a:lnTo>
                    <a:pt x="140" y="508"/>
                  </a:lnTo>
                  <a:lnTo>
                    <a:pt x="148" y="506"/>
                  </a:lnTo>
                  <a:lnTo>
                    <a:pt x="154" y="504"/>
                  </a:lnTo>
                  <a:lnTo>
                    <a:pt x="159" y="502"/>
                  </a:lnTo>
                  <a:lnTo>
                    <a:pt x="167" y="498"/>
                  </a:lnTo>
                  <a:lnTo>
                    <a:pt x="175" y="498"/>
                  </a:lnTo>
                  <a:lnTo>
                    <a:pt x="180" y="496"/>
                  </a:lnTo>
                  <a:lnTo>
                    <a:pt x="188" y="494"/>
                  </a:lnTo>
                  <a:lnTo>
                    <a:pt x="196" y="492"/>
                  </a:lnTo>
                  <a:lnTo>
                    <a:pt x="205" y="491"/>
                  </a:lnTo>
                  <a:lnTo>
                    <a:pt x="215" y="489"/>
                  </a:lnTo>
                  <a:lnTo>
                    <a:pt x="224" y="487"/>
                  </a:lnTo>
                  <a:lnTo>
                    <a:pt x="234" y="485"/>
                  </a:lnTo>
                  <a:lnTo>
                    <a:pt x="243" y="483"/>
                  </a:lnTo>
                  <a:lnTo>
                    <a:pt x="253" y="481"/>
                  </a:lnTo>
                  <a:lnTo>
                    <a:pt x="264" y="479"/>
                  </a:lnTo>
                  <a:lnTo>
                    <a:pt x="275" y="477"/>
                  </a:lnTo>
                  <a:lnTo>
                    <a:pt x="287" y="475"/>
                  </a:lnTo>
                  <a:lnTo>
                    <a:pt x="287" y="437"/>
                  </a:lnTo>
                  <a:lnTo>
                    <a:pt x="285" y="437"/>
                  </a:lnTo>
                  <a:lnTo>
                    <a:pt x="277" y="435"/>
                  </a:lnTo>
                  <a:lnTo>
                    <a:pt x="270" y="434"/>
                  </a:lnTo>
                  <a:lnTo>
                    <a:pt x="264" y="432"/>
                  </a:lnTo>
                  <a:lnTo>
                    <a:pt x="256" y="430"/>
                  </a:lnTo>
                  <a:lnTo>
                    <a:pt x="249" y="430"/>
                  </a:lnTo>
                  <a:lnTo>
                    <a:pt x="239" y="426"/>
                  </a:lnTo>
                  <a:lnTo>
                    <a:pt x="230" y="424"/>
                  </a:lnTo>
                  <a:lnTo>
                    <a:pt x="220" y="422"/>
                  </a:lnTo>
                  <a:lnTo>
                    <a:pt x="211" y="420"/>
                  </a:lnTo>
                  <a:lnTo>
                    <a:pt x="199" y="416"/>
                  </a:lnTo>
                  <a:lnTo>
                    <a:pt x="190" y="415"/>
                  </a:lnTo>
                  <a:lnTo>
                    <a:pt x="178" y="411"/>
                  </a:lnTo>
                  <a:lnTo>
                    <a:pt x="169" y="409"/>
                  </a:lnTo>
                  <a:lnTo>
                    <a:pt x="158" y="403"/>
                  </a:lnTo>
                  <a:lnTo>
                    <a:pt x="148" y="401"/>
                  </a:lnTo>
                  <a:lnTo>
                    <a:pt x="137" y="397"/>
                  </a:lnTo>
                  <a:lnTo>
                    <a:pt x="129" y="394"/>
                  </a:lnTo>
                  <a:lnTo>
                    <a:pt x="118" y="390"/>
                  </a:lnTo>
                  <a:lnTo>
                    <a:pt x="110" y="386"/>
                  </a:lnTo>
                  <a:lnTo>
                    <a:pt x="102" y="382"/>
                  </a:lnTo>
                  <a:lnTo>
                    <a:pt x="97" y="380"/>
                  </a:lnTo>
                  <a:lnTo>
                    <a:pt x="89" y="375"/>
                  </a:lnTo>
                  <a:lnTo>
                    <a:pt x="85" y="371"/>
                  </a:lnTo>
                  <a:lnTo>
                    <a:pt x="82" y="367"/>
                  </a:lnTo>
                  <a:lnTo>
                    <a:pt x="80" y="363"/>
                  </a:lnTo>
                  <a:lnTo>
                    <a:pt x="78" y="354"/>
                  </a:lnTo>
                  <a:lnTo>
                    <a:pt x="83" y="348"/>
                  </a:lnTo>
                  <a:lnTo>
                    <a:pt x="82" y="342"/>
                  </a:lnTo>
                  <a:lnTo>
                    <a:pt x="85" y="335"/>
                  </a:lnTo>
                  <a:lnTo>
                    <a:pt x="87" y="329"/>
                  </a:lnTo>
                  <a:lnTo>
                    <a:pt x="91" y="325"/>
                  </a:lnTo>
                  <a:lnTo>
                    <a:pt x="97" y="320"/>
                  </a:lnTo>
                  <a:lnTo>
                    <a:pt x="106" y="316"/>
                  </a:lnTo>
                  <a:lnTo>
                    <a:pt x="108" y="314"/>
                  </a:lnTo>
                  <a:lnTo>
                    <a:pt x="116" y="312"/>
                  </a:lnTo>
                  <a:lnTo>
                    <a:pt x="121" y="312"/>
                  </a:lnTo>
                  <a:lnTo>
                    <a:pt x="129" y="312"/>
                  </a:lnTo>
                  <a:lnTo>
                    <a:pt x="137" y="310"/>
                  </a:lnTo>
                  <a:lnTo>
                    <a:pt x="144" y="310"/>
                  </a:lnTo>
                  <a:lnTo>
                    <a:pt x="156" y="310"/>
                  </a:lnTo>
                  <a:lnTo>
                    <a:pt x="167" y="312"/>
                  </a:lnTo>
                  <a:lnTo>
                    <a:pt x="171" y="312"/>
                  </a:lnTo>
                  <a:lnTo>
                    <a:pt x="177" y="312"/>
                  </a:lnTo>
                  <a:lnTo>
                    <a:pt x="182" y="314"/>
                  </a:lnTo>
                  <a:lnTo>
                    <a:pt x="190" y="314"/>
                  </a:lnTo>
                  <a:lnTo>
                    <a:pt x="196" y="316"/>
                  </a:lnTo>
                  <a:lnTo>
                    <a:pt x="203" y="318"/>
                  </a:lnTo>
                  <a:lnTo>
                    <a:pt x="211" y="320"/>
                  </a:lnTo>
                  <a:lnTo>
                    <a:pt x="218" y="321"/>
                  </a:lnTo>
                  <a:lnTo>
                    <a:pt x="226" y="321"/>
                  </a:lnTo>
                  <a:lnTo>
                    <a:pt x="235" y="325"/>
                  </a:lnTo>
                  <a:lnTo>
                    <a:pt x="243" y="327"/>
                  </a:lnTo>
                  <a:lnTo>
                    <a:pt x="253" y="331"/>
                  </a:lnTo>
                  <a:lnTo>
                    <a:pt x="260" y="333"/>
                  </a:lnTo>
                  <a:lnTo>
                    <a:pt x="270" y="337"/>
                  </a:lnTo>
                  <a:lnTo>
                    <a:pt x="279" y="340"/>
                  </a:lnTo>
                  <a:lnTo>
                    <a:pt x="291" y="344"/>
                  </a:lnTo>
                  <a:lnTo>
                    <a:pt x="310" y="321"/>
                  </a:lnTo>
                  <a:lnTo>
                    <a:pt x="308" y="320"/>
                  </a:lnTo>
                  <a:lnTo>
                    <a:pt x="302" y="312"/>
                  </a:lnTo>
                  <a:lnTo>
                    <a:pt x="298" y="306"/>
                  </a:lnTo>
                  <a:lnTo>
                    <a:pt x="294" y="301"/>
                  </a:lnTo>
                  <a:lnTo>
                    <a:pt x="291" y="293"/>
                  </a:lnTo>
                  <a:lnTo>
                    <a:pt x="285" y="287"/>
                  </a:lnTo>
                  <a:lnTo>
                    <a:pt x="279" y="278"/>
                  </a:lnTo>
                  <a:lnTo>
                    <a:pt x="273" y="268"/>
                  </a:lnTo>
                  <a:lnTo>
                    <a:pt x="266" y="259"/>
                  </a:lnTo>
                  <a:lnTo>
                    <a:pt x="260" y="251"/>
                  </a:lnTo>
                  <a:lnTo>
                    <a:pt x="254" y="240"/>
                  </a:lnTo>
                  <a:lnTo>
                    <a:pt x="249" y="230"/>
                  </a:lnTo>
                  <a:lnTo>
                    <a:pt x="243" y="219"/>
                  </a:lnTo>
                  <a:lnTo>
                    <a:pt x="237" y="207"/>
                  </a:lnTo>
                  <a:lnTo>
                    <a:pt x="230" y="196"/>
                  </a:lnTo>
                  <a:lnTo>
                    <a:pt x="224" y="185"/>
                  </a:lnTo>
                  <a:lnTo>
                    <a:pt x="218" y="173"/>
                  </a:lnTo>
                  <a:lnTo>
                    <a:pt x="215" y="164"/>
                  </a:lnTo>
                  <a:lnTo>
                    <a:pt x="207" y="152"/>
                  </a:lnTo>
                  <a:lnTo>
                    <a:pt x="203" y="143"/>
                  </a:lnTo>
                  <a:lnTo>
                    <a:pt x="199" y="133"/>
                  </a:lnTo>
                  <a:lnTo>
                    <a:pt x="197" y="124"/>
                  </a:lnTo>
                  <a:lnTo>
                    <a:pt x="194" y="114"/>
                  </a:lnTo>
                  <a:lnTo>
                    <a:pt x="192" y="105"/>
                  </a:lnTo>
                  <a:lnTo>
                    <a:pt x="192" y="97"/>
                  </a:lnTo>
                  <a:lnTo>
                    <a:pt x="192" y="92"/>
                  </a:lnTo>
                  <a:lnTo>
                    <a:pt x="192" y="84"/>
                  </a:lnTo>
                  <a:lnTo>
                    <a:pt x="196" y="80"/>
                  </a:lnTo>
                  <a:lnTo>
                    <a:pt x="197" y="76"/>
                  </a:lnTo>
                  <a:lnTo>
                    <a:pt x="203" y="74"/>
                  </a:lnTo>
                  <a:lnTo>
                    <a:pt x="205" y="74"/>
                  </a:lnTo>
                  <a:lnTo>
                    <a:pt x="211" y="76"/>
                  </a:lnTo>
                  <a:lnTo>
                    <a:pt x="215" y="78"/>
                  </a:lnTo>
                  <a:lnTo>
                    <a:pt x="218" y="84"/>
                  </a:lnTo>
                  <a:lnTo>
                    <a:pt x="224" y="92"/>
                  </a:lnTo>
                  <a:lnTo>
                    <a:pt x="234" y="101"/>
                  </a:lnTo>
                  <a:lnTo>
                    <a:pt x="237" y="105"/>
                  </a:lnTo>
                  <a:lnTo>
                    <a:pt x="241" y="111"/>
                  </a:lnTo>
                  <a:lnTo>
                    <a:pt x="245" y="118"/>
                  </a:lnTo>
                  <a:lnTo>
                    <a:pt x="251" y="126"/>
                  </a:lnTo>
                  <a:lnTo>
                    <a:pt x="256" y="133"/>
                  </a:lnTo>
                  <a:lnTo>
                    <a:pt x="260" y="143"/>
                  </a:lnTo>
                  <a:lnTo>
                    <a:pt x="268" y="152"/>
                  </a:lnTo>
                  <a:lnTo>
                    <a:pt x="273" y="164"/>
                  </a:lnTo>
                  <a:lnTo>
                    <a:pt x="277" y="169"/>
                  </a:lnTo>
                  <a:lnTo>
                    <a:pt x="281" y="173"/>
                  </a:lnTo>
                  <a:lnTo>
                    <a:pt x="285" y="181"/>
                  </a:lnTo>
                  <a:lnTo>
                    <a:pt x="287" y="187"/>
                  </a:lnTo>
                  <a:lnTo>
                    <a:pt x="291" y="194"/>
                  </a:lnTo>
                  <a:lnTo>
                    <a:pt x="294" y="200"/>
                  </a:lnTo>
                  <a:lnTo>
                    <a:pt x="298" y="207"/>
                  </a:lnTo>
                  <a:lnTo>
                    <a:pt x="304" y="217"/>
                  </a:lnTo>
                  <a:lnTo>
                    <a:pt x="306" y="223"/>
                  </a:lnTo>
                  <a:lnTo>
                    <a:pt x="312" y="232"/>
                  </a:lnTo>
                  <a:lnTo>
                    <a:pt x="315" y="240"/>
                  </a:lnTo>
                  <a:lnTo>
                    <a:pt x="319" y="249"/>
                  </a:lnTo>
                  <a:lnTo>
                    <a:pt x="325" y="257"/>
                  </a:lnTo>
                  <a:lnTo>
                    <a:pt x="329" y="266"/>
                  </a:lnTo>
                  <a:lnTo>
                    <a:pt x="334" y="278"/>
                  </a:lnTo>
                  <a:lnTo>
                    <a:pt x="340" y="287"/>
                  </a:lnTo>
                  <a:lnTo>
                    <a:pt x="372" y="268"/>
                  </a:lnTo>
                  <a:lnTo>
                    <a:pt x="372" y="266"/>
                  </a:lnTo>
                  <a:lnTo>
                    <a:pt x="374" y="264"/>
                  </a:lnTo>
                  <a:lnTo>
                    <a:pt x="376" y="259"/>
                  </a:lnTo>
                  <a:lnTo>
                    <a:pt x="380" y="253"/>
                  </a:lnTo>
                  <a:lnTo>
                    <a:pt x="382" y="244"/>
                  </a:lnTo>
                  <a:lnTo>
                    <a:pt x="388" y="236"/>
                  </a:lnTo>
                  <a:lnTo>
                    <a:pt x="391" y="228"/>
                  </a:lnTo>
                  <a:lnTo>
                    <a:pt x="397" y="221"/>
                  </a:lnTo>
                  <a:lnTo>
                    <a:pt x="403" y="211"/>
                  </a:lnTo>
                  <a:lnTo>
                    <a:pt x="410" y="206"/>
                  </a:lnTo>
                  <a:lnTo>
                    <a:pt x="416" y="198"/>
                  </a:lnTo>
                  <a:lnTo>
                    <a:pt x="424" y="196"/>
                  </a:lnTo>
                  <a:lnTo>
                    <a:pt x="431" y="190"/>
                  </a:lnTo>
                  <a:lnTo>
                    <a:pt x="441" y="190"/>
                  </a:lnTo>
                  <a:lnTo>
                    <a:pt x="448" y="192"/>
                  </a:lnTo>
                  <a:lnTo>
                    <a:pt x="456" y="198"/>
                  </a:lnTo>
                  <a:lnTo>
                    <a:pt x="462" y="204"/>
                  </a:lnTo>
                  <a:lnTo>
                    <a:pt x="464" y="211"/>
                  </a:lnTo>
                  <a:lnTo>
                    <a:pt x="462" y="217"/>
                  </a:lnTo>
                  <a:lnTo>
                    <a:pt x="462" y="223"/>
                  </a:lnTo>
                  <a:lnTo>
                    <a:pt x="462" y="230"/>
                  </a:lnTo>
                  <a:lnTo>
                    <a:pt x="460" y="238"/>
                  </a:lnTo>
                  <a:lnTo>
                    <a:pt x="456" y="244"/>
                  </a:lnTo>
                  <a:lnTo>
                    <a:pt x="454" y="251"/>
                  </a:lnTo>
                  <a:lnTo>
                    <a:pt x="450" y="257"/>
                  </a:lnTo>
                  <a:lnTo>
                    <a:pt x="446" y="264"/>
                  </a:lnTo>
                  <a:lnTo>
                    <a:pt x="443" y="272"/>
                  </a:lnTo>
                  <a:lnTo>
                    <a:pt x="437" y="280"/>
                  </a:lnTo>
                  <a:lnTo>
                    <a:pt x="433" y="287"/>
                  </a:lnTo>
                  <a:lnTo>
                    <a:pt x="429" y="297"/>
                  </a:lnTo>
                  <a:lnTo>
                    <a:pt x="424" y="304"/>
                  </a:lnTo>
                  <a:lnTo>
                    <a:pt x="418" y="310"/>
                  </a:lnTo>
                  <a:lnTo>
                    <a:pt x="412" y="316"/>
                  </a:lnTo>
                  <a:lnTo>
                    <a:pt x="408" y="325"/>
                  </a:lnTo>
                  <a:lnTo>
                    <a:pt x="403" y="331"/>
                  </a:lnTo>
                  <a:lnTo>
                    <a:pt x="397" y="339"/>
                  </a:lnTo>
                  <a:lnTo>
                    <a:pt x="393" y="342"/>
                  </a:lnTo>
                  <a:lnTo>
                    <a:pt x="389" y="350"/>
                  </a:lnTo>
                  <a:lnTo>
                    <a:pt x="382" y="359"/>
                  </a:lnTo>
                  <a:lnTo>
                    <a:pt x="376" y="367"/>
                  </a:lnTo>
                  <a:lnTo>
                    <a:pt x="372" y="373"/>
                  </a:lnTo>
                  <a:lnTo>
                    <a:pt x="372" y="375"/>
                  </a:lnTo>
                  <a:lnTo>
                    <a:pt x="372" y="375"/>
                  </a:lnTo>
                  <a:lnTo>
                    <a:pt x="374" y="380"/>
                  </a:lnTo>
                  <a:lnTo>
                    <a:pt x="374" y="382"/>
                  </a:lnTo>
                  <a:lnTo>
                    <a:pt x="374" y="388"/>
                  </a:lnTo>
                  <a:lnTo>
                    <a:pt x="376" y="394"/>
                  </a:lnTo>
                  <a:lnTo>
                    <a:pt x="378" y="399"/>
                  </a:lnTo>
                  <a:lnTo>
                    <a:pt x="378" y="405"/>
                  </a:lnTo>
                  <a:lnTo>
                    <a:pt x="380" y="413"/>
                  </a:lnTo>
                  <a:lnTo>
                    <a:pt x="382" y="420"/>
                  </a:lnTo>
                  <a:lnTo>
                    <a:pt x="384" y="428"/>
                  </a:lnTo>
                  <a:lnTo>
                    <a:pt x="386" y="437"/>
                  </a:lnTo>
                  <a:lnTo>
                    <a:pt x="388" y="447"/>
                  </a:lnTo>
                  <a:lnTo>
                    <a:pt x="389" y="456"/>
                  </a:lnTo>
                  <a:lnTo>
                    <a:pt x="393" y="468"/>
                  </a:lnTo>
                  <a:lnTo>
                    <a:pt x="395" y="477"/>
                  </a:lnTo>
                  <a:lnTo>
                    <a:pt x="397" y="491"/>
                  </a:lnTo>
                  <a:lnTo>
                    <a:pt x="401" y="502"/>
                  </a:lnTo>
                  <a:lnTo>
                    <a:pt x="405" y="515"/>
                  </a:lnTo>
                  <a:lnTo>
                    <a:pt x="408" y="529"/>
                  </a:lnTo>
                  <a:lnTo>
                    <a:pt x="412" y="542"/>
                  </a:lnTo>
                  <a:lnTo>
                    <a:pt x="414" y="555"/>
                  </a:lnTo>
                  <a:lnTo>
                    <a:pt x="420" y="570"/>
                  </a:lnTo>
                  <a:lnTo>
                    <a:pt x="422" y="584"/>
                  </a:lnTo>
                  <a:lnTo>
                    <a:pt x="426" y="599"/>
                  </a:lnTo>
                  <a:lnTo>
                    <a:pt x="429" y="612"/>
                  </a:lnTo>
                  <a:lnTo>
                    <a:pt x="435" y="629"/>
                  </a:lnTo>
                  <a:lnTo>
                    <a:pt x="437" y="644"/>
                  </a:lnTo>
                  <a:lnTo>
                    <a:pt x="443" y="660"/>
                  </a:lnTo>
                  <a:lnTo>
                    <a:pt x="446" y="677"/>
                  </a:lnTo>
                  <a:lnTo>
                    <a:pt x="452" y="694"/>
                  </a:lnTo>
                  <a:lnTo>
                    <a:pt x="456" y="709"/>
                  </a:lnTo>
                  <a:lnTo>
                    <a:pt x="460" y="726"/>
                  </a:lnTo>
                  <a:lnTo>
                    <a:pt x="464" y="741"/>
                  </a:lnTo>
                  <a:lnTo>
                    <a:pt x="469" y="758"/>
                  </a:lnTo>
                  <a:lnTo>
                    <a:pt x="475" y="776"/>
                  </a:lnTo>
                  <a:lnTo>
                    <a:pt x="481" y="793"/>
                  </a:lnTo>
                  <a:lnTo>
                    <a:pt x="485" y="810"/>
                  </a:lnTo>
                  <a:lnTo>
                    <a:pt x="490" y="827"/>
                  </a:lnTo>
                  <a:lnTo>
                    <a:pt x="494" y="844"/>
                  </a:lnTo>
                  <a:lnTo>
                    <a:pt x="500" y="861"/>
                  </a:lnTo>
                  <a:lnTo>
                    <a:pt x="504" y="876"/>
                  </a:lnTo>
                  <a:lnTo>
                    <a:pt x="509" y="893"/>
                  </a:lnTo>
                  <a:lnTo>
                    <a:pt x="515" y="910"/>
                  </a:lnTo>
                  <a:lnTo>
                    <a:pt x="521" y="928"/>
                  </a:lnTo>
                  <a:lnTo>
                    <a:pt x="524" y="943"/>
                  </a:lnTo>
                  <a:lnTo>
                    <a:pt x="532" y="960"/>
                  </a:lnTo>
                  <a:lnTo>
                    <a:pt x="536" y="975"/>
                  </a:lnTo>
                  <a:lnTo>
                    <a:pt x="542" y="990"/>
                  </a:lnTo>
                  <a:lnTo>
                    <a:pt x="547" y="1007"/>
                  </a:lnTo>
                  <a:lnTo>
                    <a:pt x="553" y="1023"/>
                  </a:lnTo>
                  <a:lnTo>
                    <a:pt x="559" y="1036"/>
                  </a:lnTo>
                  <a:lnTo>
                    <a:pt x="564" y="1051"/>
                  </a:lnTo>
                  <a:lnTo>
                    <a:pt x="570" y="1066"/>
                  </a:lnTo>
                  <a:lnTo>
                    <a:pt x="576" y="1081"/>
                  </a:lnTo>
                  <a:lnTo>
                    <a:pt x="580" y="1095"/>
                  </a:lnTo>
                  <a:lnTo>
                    <a:pt x="587" y="1108"/>
                  </a:lnTo>
                  <a:lnTo>
                    <a:pt x="591" y="1121"/>
                  </a:lnTo>
                  <a:lnTo>
                    <a:pt x="599" y="1135"/>
                  </a:lnTo>
                  <a:lnTo>
                    <a:pt x="604" y="1146"/>
                  </a:lnTo>
                  <a:lnTo>
                    <a:pt x="610" y="1157"/>
                  </a:lnTo>
                  <a:lnTo>
                    <a:pt x="614" y="1169"/>
                  </a:lnTo>
                  <a:lnTo>
                    <a:pt x="621" y="1180"/>
                  </a:lnTo>
                  <a:lnTo>
                    <a:pt x="671" y="1184"/>
                  </a:lnTo>
                  <a:lnTo>
                    <a:pt x="669" y="1182"/>
                  </a:lnTo>
                  <a:lnTo>
                    <a:pt x="667" y="1178"/>
                  </a:lnTo>
                  <a:lnTo>
                    <a:pt x="665" y="1173"/>
                  </a:lnTo>
                  <a:lnTo>
                    <a:pt x="661" y="1165"/>
                  </a:lnTo>
                  <a:lnTo>
                    <a:pt x="659" y="1159"/>
                  </a:lnTo>
                  <a:lnTo>
                    <a:pt x="656" y="1154"/>
                  </a:lnTo>
                  <a:lnTo>
                    <a:pt x="654" y="1148"/>
                  </a:lnTo>
                  <a:lnTo>
                    <a:pt x="652" y="1142"/>
                  </a:lnTo>
                  <a:lnTo>
                    <a:pt x="648" y="1137"/>
                  </a:lnTo>
                  <a:lnTo>
                    <a:pt x="646" y="1129"/>
                  </a:lnTo>
                  <a:lnTo>
                    <a:pt x="642" y="1121"/>
                  </a:lnTo>
                  <a:lnTo>
                    <a:pt x="640" y="1114"/>
                  </a:lnTo>
                  <a:lnTo>
                    <a:pt x="635" y="1104"/>
                  </a:lnTo>
                  <a:lnTo>
                    <a:pt x="633" y="1095"/>
                  </a:lnTo>
                  <a:lnTo>
                    <a:pt x="627" y="1085"/>
                  </a:lnTo>
                  <a:lnTo>
                    <a:pt x="625" y="1076"/>
                  </a:lnTo>
                  <a:lnTo>
                    <a:pt x="619" y="1064"/>
                  </a:lnTo>
                  <a:lnTo>
                    <a:pt x="616" y="1055"/>
                  </a:lnTo>
                  <a:lnTo>
                    <a:pt x="612" y="1043"/>
                  </a:lnTo>
                  <a:lnTo>
                    <a:pt x="608" y="1032"/>
                  </a:lnTo>
                  <a:lnTo>
                    <a:pt x="602" y="1021"/>
                  </a:lnTo>
                  <a:lnTo>
                    <a:pt x="599" y="1009"/>
                  </a:lnTo>
                  <a:lnTo>
                    <a:pt x="593" y="996"/>
                  </a:lnTo>
                  <a:lnTo>
                    <a:pt x="589" y="983"/>
                  </a:lnTo>
                  <a:lnTo>
                    <a:pt x="583" y="969"/>
                  </a:lnTo>
                  <a:lnTo>
                    <a:pt x="580" y="956"/>
                  </a:lnTo>
                  <a:lnTo>
                    <a:pt x="574" y="943"/>
                  </a:lnTo>
                  <a:lnTo>
                    <a:pt x="570" y="929"/>
                  </a:lnTo>
                  <a:lnTo>
                    <a:pt x="564" y="914"/>
                  </a:lnTo>
                  <a:lnTo>
                    <a:pt x="559" y="899"/>
                  </a:lnTo>
                  <a:lnTo>
                    <a:pt x="553" y="882"/>
                  </a:lnTo>
                  <a:lnTo>
                    <a:pt x="547" y="869"/>
                  </a:lnTo>
                  <a:lnTo>
                    <a:pt x="543" y="853"/>
                  </a:lnTo>
                  <a:lnTo>
                    <a:pt x="538" y="838"/>
                  </a:lnTo>
                  <a:lnTo>
                    <a:pt x="532" y="821"/>
                  </a:lnTo>
                  <a:lnTo>
                    <a:pt x="528" y="806"/>
                  </a:lnTo>
                  <a:lnTo>
                    <a:pt x="523" y="789"/>
                  </a:lnTo>
                  <a:lnTo>
                    <a:pt x="517" y="772"/>
                  </a:lnTo>
                  <a:lnTo>
                    <a:pt x="511" y="757"/>
                  </a:lnTo>
                  <a:lnTo>
                    <a:pt x="507" y="739"/>
                  </a:lnTo>
                  <a:lnTo>
                    <a:pt x="502" y="720"/>
                  </a:lnTo>
                  <a:lnTo>
                    <a:pt x="498" y="703"/>
                  </a:lnTo>
                  <a:lnTo>
                    <a:pt x="492" y="686"/>
                  </a:lnTo>
                  <a:lnTo>
                    <a:pt x="488" y="669"/>
                  </a:lnTo>
                  <a:lnTo>
                    <a:pt x="483" y="650"/>
                  </a:lnTo>
                  <a:lnTo>
                    <a:pt x="479" y="633"/>
                  </a:lnTo>
                  <a:lnTo>
                    <a:pt x="473" y="614"/>
                  </a:lnTo>
                  <a:lnTo>
                    <a:pt x="469" y="597"/>
                  </a:lnTo>
                  <a:lnTo>
                    <a:pt x="464" y="578"/>
                  </a:lnTo>
                  <a:lnTo>
                    <a:pt x="460" y="559"/>
                  </a:lnTo>
                  <a:lnTo>
                    <a:pt x="456" y="542"/>
                  </a:lnTo>
                  <a:lnTo>
                    <a:pt x="452" y="525"/>
                  </a:lnTo>
                  <a:lnTo>
                    <a:pt x="448" y="506"/>
                  </a:lnTo>
                  <a:lnTo>
                    <a:pt x="443" y="487"/>
                  </a:lnTo>
                  <a:lnTo>
                    <a:pt x="441" y="468"/>
                  </a:lnTo>
                  <a:lnTo>
                    <a:pt x="437" y="451"/>
                  </a:lnTo>
                  <a:lnTo>
                    <a:pt x="433" y="432"/>
                  </a:lnTo>
                  <a:lnTo>
                    <a:pt x="429" y="415"/>
                  </a:lnTo>
                  <a:lnTo>
                    <a:pt x="427" y="396"/>
                  </a:lnTo>
                  <a:lnTo>
                    <a:pt x="424" y="377"/>
                  </a:lnTo>
                  <a:lnTo>
                    <a:pt x="424" y="375"/>
                  </a:lnTo>
                  <a:lnTo>
                    <a:pt x="429" y="369"/>
                  </a:lnTo>
                  <a:lnTo>
                    <a:pt x="435" y="361"/>
                  </a:lnTo>
                  <a:lnTo>
                    <a:pt x="443" y="354"/>
                  </a:lnTo>
                  <a:lnTo>
                    <a:pt x="446" y="346"/>
                  </a:lnTo>
                  <a:lnTo>
                    <a:pt x="452" y="340"/>
                  </a:lnTo>
                  <a:lnTo>
                    <a:pt x="456" y="333"/>
                  </a:lnTo>
                  <a:lnTo>
                    <a:pt x="462" y="325"/>
                  </a:lnTo>
                  <a:lnTo>
                    <a:pt x="467" y="316"/>
                  </a:lnTo>
                  <a:lnTo>
                    <a:pt x="471" y="308"/>
                  </a:lnTo>
                  <a:lnTo>
                    <a:pt x="477" y="301"/>
                  </a:lnTo>
                  <a:lnTo>
                    <a:pt x="483" y="293"/>
                  </a:lnTo>
                  <a:lnTo>
                    <a:pt x="488" y="283"/>
                  </a:lnTo>
                  <a:lnTo>
                    <a:pt x="492" y="274"/>
                  </a:lnTo>
                  <a:lnTo>
                    <a:pt x="496" y="264"/>
                  </a:lnTo>
                  <a:lnTo>
                    <a:pt x="500" y="257"/>
                  </a:lnTo>
                  <a:lnTo>
                    <a:pt x="504" y="245"/>
                  </a:lnTo>
                  <a:lnTo>
                    <a:pt x="505" y="238"/>
                  </a:lnTo>
                  <a:lnTo>
                    <a:pt x="509" y="226"/>
                  </a:lnTo>
                  <a:lnTo>
                    <a:pt x="511" y="219"/>
                  </a:lnTo>
                  <a:lnTo>
                    <a:pt x="511" y="207"/>
                  </a:lnTo>
                  <a:lnTo>
                    <a:pt x="511" y="198"/>
                  </a:lnTo>
                  <a:lnTo>
                    <a:pt x="511" y="190"/>
                  </a:lnTo>
                  <a:lnTo>
                    <a:pt x="511" y="181"/>
                  </a:lnTo>
                  <a:lnTo>
                    <a:pt x="507" y="171"/>
                  </a:lnTo>
                  <a:lnTo>
                    <a:pt x="505" y="164"/>
                  </a:lnTo>
                  <a:lnTo>
                    <a:pt x="502" y="154"/>
                  </a:lnTo>
                  <a:lnTo>
                    <a:pt x="498" y="147"/>
                  </a:lnTo>
                  <a:lnTo>
                    <a:pt x="494" y="145"/>
                  </a:lnTo>
                  <a:lnTo>
                    <a:pt x="485" y="143"/>
                  </a:lnTo>
                  <a:lnTo>
                    <a:pt x="477" y="139"/>
                  </a:lnTo>
                  <a:lnTo>
                    <a:pt x="469" y="139"/>
                  </a:lnTo>
                  <a:lnTo>
                    <a:pt x="462" y="139"/>
                  </a:lnTo>
                  <a:lnTo>
                    <a:pt x="452" y="141"/>
                  </a:lnTo>
                  <a:lnTo>
                    <a:pt x="441" y="141"/>
                  </a:lnTo>
                  <a:lnTo>
                    <a:pt x="429" y="145"/>
                  </a:lnTo>
                  <a:lnTo>
                    <a:pt x="416" y="150"/>
                  </a:lnTo>
                  <a:lnTo>
                    <a:pt x="407" y="158"/>
                  </a:lnTo>
                  <a:lnTo>
                    <a:pt x="399" y="162"/>
                  </a:lnTo>
                  <a:lnTo>
                    <a:pt x="393" y="166"/>
                  </a:lnTo>
                  <a:lnTo>
                    <a:pt x="386" y="171"/>
                  </a:lnTo>
                  <a:lnTo>
                    <a:pt x="380" y="177"/>
                  </a:lnTo>
                  <a:lnTo>
                    <a:pt x="372" y="183"/>
                  </a:lnTo>
                  <a:lnTo>
                    <a:pt x="367" y="190"/>
                  </a:lnTo>
                  <a:lnTo>
                    <a:pt x="359" y="198"/>
                  </a:lnTo>
                  <a:lnTo>
                    <a:pt x="353" y="207"/>
                  </a:lnTo>
                  <a:lnTo>
                    <a:pt x="351" y="206"/>
                  </a:lnTo>
                  <a:lnTo>
                    <a:pt x="348" y="196"/>
                  </a:lnTo>
                  <a:lnTo>
                    <a:pt x="344" y="190"/>
                  </a:lnTo>
                  <a:lnTo>
                    <a:pt x="340" y="183"/>
                  </a:lnTo>
                  <a:lnTo>
                    <a:pt x="336" y="175"/>
                  </a:lnTo>
                  <a:lnTo>
                    <a:pt x="332" y="168"/>
                  </a:lnTo>
                  <a:lnTo>
                    <a:pt x="327" y="158"/>
                  </a:lnTo>
                  <a:lnTo>
                    <a:pt x="321" y="147"/>
                  </a:lnTo>
                  <a:lnTo>
                    <a:pt x="317" y="137"/>
                  </a:lnTo>
                  <a:lnTo>
                    <a:pt x="312" y="128"/>
                  </a:lnTo>
                  <a:lnTo>
                    <a:pt x="304" y="116"/>
                  </a:lnTo>
                  <a:lnTo>
                    <a:pt x="298" y="105"/>
                  </a:lnTo>
                  <a:lnTo>
                    <a:pt x="291" y="95"/>
                  </a:lnTo>
                  <a:lnTo>
                    <a:pt x="285" y="84"/>
                  </a:lnTo>
                  <a:lnTo>
                    <a:pt x="277" y="74"/>
                  </a:lnTo>
                  <a:lnTo>
                    <a:pt x="270" y="63"/>
                  </a:lnTo>
                  <a:lnTo>
                    <a:pt x="262" y="52"/>
                  </a:lnTo>
                  <a:lnTo>
                    <a:pt x="256" y="44"/>
                  </a:lnTo>
                  <a:lnTo>
                    <a:pt x="247" y="35"/>
                  </a:lnTo>
                  <a:lnTo>
                    <a:pt x="239" y="27"/>
                  </a:lnTo>
                  <a:lnTo>
                    <a:pt x="232" y="19"/>
                  </a:lnTo>
                  <a:lnTo>
                    <a:pt x="224" y="14"/>
                  </a:lnTo>
                  <a:lnTo>
                    <a:pt x="216" y="8"/>
                  </a:lnTo>
                  <a:lnTo>
                    <a:pt x="209" y="4"/>
                  </a:lnTo>
                  <a:lnTo>
                    <a:pt x="203" y="0"/>
                  </a:lnTo>
                  <a:lnTo>
                    <a:pt x="196" y="0"/>
                  </a:lnTo>
                  <a:lnTo>
                    <a:pt x="188" y="0"/>
                  </a:lnTo>
                  <a:lnTo>
                    <a:pt x="182" y="2"/>
                  </a:lnTo>
                  <a:lnTo>
                    <a:pt x="177" y="6"/>
                  </a:lnTo>
                  <a:lnTo>
                    <a:pt x="171" y="14"/>
                  </a:lnTo>
                  <a:lnTo>
                    <a:pt x="163" y="17"/>
                  </a:lnTo>
                  <a:lnTo>
                    <a:pt x="158" y="25"/>
                  </a:lnTo>
                  <a:lnTo>
                    <a:pt x="154" y="31"/>
                  </a:lnTo>
                  <a:lnTo>
                    <a:pt x="150" y="38"/>
                  </a:lnTo>
                  <a:lnTo>
                    <a:pt x="148" y="46"/>
                  </a:lnTo>
                  <a:lnTo>
                    <a:pt x="144" y="55"/>
                  </a:lnTo>
                  <a:lnTo>
                    <a:pt x="142" y="63"/>
                  </a:lnTo>
                  <a:lnTo>
                    <a:pt x="142" y="71"/>
                  </a:lnTo>
                  <a:lnTo>
                    <a:pt x="142" y="78"/>
                  </a:lnTo>
                  <a:lnTo>
                    <a:pt x="142" y="88"/>
                  </a:lnTo>
                  <a:lnTo>
                    <a:pt x="142" y="95"/>
                  </a:lnTo>
                  <a:lnTo>
                    <a:pt x="144" y="105"/>
                  </a:lnTo>
                  <a:lnTo>
                    <a:pt x="144" y="112"/>
                  </a:lnTo>
                  <a:lnTo>
                    <a:pt x="146" y="122"/>
                  </a:lnTo>
                  <a:lnTo>
                    <a:pt x="148" y="130"/>
                  </a:lnTo>
                  <a:lnTo>
                    <a:pt x="152" y="139"/>
                  </a:lnTo>
                  <a:lnTo>
                    <a:pt x="154" y="147"/>
                  </a:lnTo>
                  <a:lnTo>
                    <a:pt x="158" y="156"/>
                  </a:lnTo>
                  <a:lnTo>
                    <a:pt x="161" y="166"/>
                  </a:lnTo>
                  <a:lnTo>
                    <a:pt x="163" y="173"/>
                  </a:lnTo>
                  <a:lnTo>
                    <a:pt x="167" y="183"/>
                  </a:lnTo>
                  <a:lnTo>
                    <a:pt x="171" y="190"/>
                  </a:lnTo>
                  <a:lnTo>
                    <a:pt x="177" y="198"/>
                  </a:lnTo>
                  <a:lnTo>
                    <a:pt x="180" y="207"/>
                  </a:lnTo>
                  <a:lnTo>
                    <a:pt x="184" y="215"/>
                  </a:lnTo>
                  <a:lnTo>
                    <a:pt x="188" y="223"/>
                  </a:lnTo>
                  <a:lnTo>
                    <a:pt x="192" y="230"/>
                  </a:lnTo>
                  <a:lnTo>
                    <a:pt x="197" y="238"/>
                  </a:lnTo>
                  <a:lnTo>
                    <a:pt x="199" y="244"/>
                  </a:lnTo>
                  <a:lnTo>
                    <a:pt x="205" y="251"/>
                  </a:lnTo>
                  <a:lnTo>
                    <a:pt x="209" y="257"/>
                  </a:lnTo>
                  <a:lnTo>
                    <a:pt x="215" y="264"/>
                  </a:lnTo>
                  <a:lnTo>
                    <a:pt x="213" y="264"/>
                  </a:lnTo>
                  <a:lnTo>
                    <a:pt x="207" y="263"/>
                  </a:lnTo>
                  <a:lnTo>
                    <a:pt x="197" y="261"/>
                  </a:lnTo>
                  <a:lnTo>
                    <a:pt x="188" y="261"/>
                  </a:lnTo>
                  <a:lnTo>
                    <a:pt x="178" y="259"/>
                  </a:lnTo>
                  <a:lnTo>
                    <a:pt x="173" y="259"/>
                  </a:lnTo>
                  <a:lnTo>
                    <a:pt x="165" y="259"/>
                  </a:lnTo>
                  <a:lnTo>
                    <a:pt x="158" y="259"/>
                  </a:lnTo>
                  <a:lnTo>
                    <a:pt x="150" y="259"/>
                  </a:lnTo>
                  <a:lnTo>
                    <a:pt x="142" y="259"/>
                  </a:lnTo>
                  <a:lnTo>
                    <a:pt x="135" y="259"/>
                  </a:lnTo>
                  <a:lnTo>
                    <a:pt x="127" y="261"/>
                  </a:lnTo>
                  <a:lnTo>
                    <a:pt x="118" y="261"/>
                  </a:lnTo>
                  <a:lnTo>
                    <a:pt x="108" y="264"/>
                  </a:lnTo>
                  <a:lnTo>
                    <a:pt x="101" y="266"/>
                  </a:lnTo>
                  <a:lnTo>
                    <a:pt x="93" y="268"/>
                  </a:lnTo>
                  <a:lnTo>
                    <a:pt x="85" y="272"/>
                  </a:lnTo>
                  <a:lnTo>
                    <a:pt x="76" y="274"/>
                  </a:lnTo>
                  <a:lnTo>
                    <a:pt x="70" y="278"/>
                  </a:lnTo>
                  <a:lnTo>
                    <a:pt x="64" y="283"/>
                  </a:lnTo>
                  <a:lnTo>
                    <a:pt x="59" y="287"/>
                  </a:lnTo>
                  <a:lnTo>
                    <a:pt x="51" y="293"/>
                  </a:lnTo>
                  <a:lnTo>
                    <a:pt x="45" y="301"/>
                  </a:lnTo>
                  <a:lnTo>
                    <a:pt x="42" y="308"/>
                  </a:lnTo>
                  <a:lnTo>
                    <a:pt x="38" y="314"/>
                  </a:lnTo>
                  <a:lnTo>
                    <a:pt x="36" y="325"/>
                  </a:lnTo>
                  <a:lnTo>
                    <a:pt x="34" y="333"/>
                  </a:lnTo>
                  <a:lnTo>
                    <a:pt x="34" y="344"/>
                  </a:lnTo>
                  <a:lnTo>
                    <a:pt x="32" y="346"/>
                  </a:lnTo>
                  <a:lnTo>
                    <a:pt x="28" y="356"/>
                  </a:lnTo>
                  <a:lnTo>
                    <a:pt x="28" y="363"/>
                  </a:lnTo>
                  <a:lnTo>
                    <a:pt x="28" y="371"/>
                  </a:lnTo>
                  <a:lnTo>
                    <a:pt x="32" y="380"/>
                  </a:lnTo>
                  <a:lnTo>
                    <a:pt x="38" y="390"/>
                  </a:lnTo>
                  <a:lnTo>
                    <a:pt x="42" y="399"/>
                  </a:lnTo>
                  <a:lnTo>
                    <a:pt x="51" y="409"/>
                  </a:lnTo>
                  <a:lnTo>
                    <a:pt x="55" y="413"/>
                  </a:lnTo>
                  <a:lnTo>
                    <a:pt x="62" y="418"/>
                  </a:lnTo>
                  <a:lnTo>
                    <a:pt x="68" y="422"/>
                  </a:lnTo>
                  <a:lnTo>
                    <a:pt x="80" y="428"/>
                  </a:lnTo>
                  <a:lnTo>
                    <a:pt x="87" y="432"/>
                  </a:lnTo>
                  <a:lnTo>
                    <a:pt x="99" y="437"/>
                  </a:lnTo>
                  <a:lnTo>
                    <a:pt x="102" y="437"/>
                  </a:lnTo>
                  <a:lnTo>
                    <a:pt x="108" y="441"/>
                  </a:lnTo>
                  <a:lnTo>
                    <a:pt x="116" y="443"/>
                  </a:lnTo>
                  <a:lnTo>
                    <a:pt x="121" y="447"/>
                  </a:lnTo>
                  <a:lnTo>
                    <a:pt x="129" y="447"/>
                  </a:lnTo>
                  <a:lnTo>
                    <a:pt x="135" y="449"/>
                  </a:lnTo>
                  <a:lnTo>
                    <a:pt x="142" y="451"/>
                  </a:lnTo>
                  <a:lnTo>
                    <a:pt x="150" y="454"/>
                  </a:lnTo>
                  <a:lnTo>
                    <a:pt x="158" y="454"/>
                  </a:lnTo>
                  <a:lnTo>
                    <a:pt x="167" y="456"/>
                  </a:lnTo>
                  <a:lnTo>
                    <a:pt x="175" y="460"/>
                  </a:lnTo>
                  <a:lnTo>
                    <a:pt x="184" y="462"/>
                  </a:lnTo>
                  <a:lnTo>
                    <a:pt x="182" y="462"/>
                  </a:lnTo>
                  <a:lnTo>
                    <a:pt x="175" y="462"/>
                  </a:lnTo>
                  <a:lnTo>
                    <a:pt x="169" y="462"/>
                  </a:lnTo>
                  <a:lnTo>
                    <a:pt x="165" y="464"/>
                  </a:lnTo>
                  <a:lnTo>
                    <a:pt x="158" y="464"/>
                  </a:lnTo>
                  <a:lnTo>
                    <a:pt x="154" y="468"/>
                  </a:lnTo>
                  <a:lnTo>
                    <a:pt x="144" y="468"/>
                  </a:lnTo>
                  <a:lnTo>
                    <a:pt x="137" y="470"/>
                  </a:lnTo>
                  <a:lnTo>
                    <a:pt x="127" y="470"/>
                  </a:lnTo>
                  <a:lnTo>
                    <a:pt x="120" y="473"/>
                  </a:lnTo>
                  <a:lnTo>
                    <a:pt x="110" y="475"/>
                  </a:lnTo>
                  <a:lnTo>
                    <a:pt x="102" y="479"/>
                  </a:lnTo>
                  <a:lnTo>
                    <a:pt x="93" y="483"/>
                  </a:lnTo>
                  <a:lnTo>
                    <a:pt x="85" y="487"/>
                  </a:lnTo>
                  <a:lnTo>
                    <a:pt x="74" y="489"/>
                  </a:lnTo>
                  <a:lnTo>
                    <a:pt x="66" y="492"/>
                  </a:lnTo>
                  <a:lnTo>
                    <a:pt x="57" y="496"/>
                  </a:lnTo>
                  <a:lnTo>
                    <a:pt x="49" y="502"/>
                  </a:lnTo>
                  <a:lnTo>
                    <a:pt x="40" y="504"/>
                  </a:lnTo>
                  <a:lnTo>
                    <a:pt x="32" y="510"/>
                  </a:lnTo>
                  <a:lnTo>
                    <a:pt x="26" y="515"/>
                  </a:lnTo>
                  <a:lnTo>
                    <a:pt x="21" y="521"/>
                  </a:lnTo>
                  <a:lnTo>
                    <a:pt x="13" y="525"/>
                  </a:lnTo>
                  <a:lnTo>
                    <a:pt x="9" y="530"/>
                  </a:lnTo>
                  <a:lnTo>
                    <a:pt x="5" y="538"/>
                  </a:lnTo>
                  <a:lnTo>
                    <a:pt x="4" y="544"/>
                  </a:lnTo>
                  <a:lnTo>
                    <a:pt x="0" y="551"/>
                  </a:lnTo>
                  <a:lnTo>
                    <a:pt x="0" y="557"/>
                  </a:lnTo>
                  <a:lnTo>
                    <a:pt x="0" y="565"/>
                  </a:lnTo>
                  <a:lnTo>
                    <a:pt x="4" y="574"/>
                  </a:lnTo>
                  <a:lnTo>
                    <a:pt x="5" y="582"/>
                  </a:lnTo>
                  <a:lnTo>
                    <a:pt x="11" y="587"/>
                  </a:lnTo>
                  <a:lnTo>
                    <a:pt x="15" y="593"/>
                  </a:lnTo>
                  <a:lnTo>
                    <a:pt x="21" y="599"/>
                  </a:lnTo>
                  <a:lnTo>
                    <a:pt x="28" y="603"/>
                  </a:lnTo>
                  <a:lnTo>
                    <a:pt x="38" y="606"/>
                  </a:lnTo>
                  <a:lnTo>
                    <a:pt x="45" y="610"/>
                  </a:lnTo>
                  <a:lnTo>
                    <a:pt x="55" y="612"/>
                  </a:lnTo>
                  <a:lnTo>
                    <a:pt x="66" y="614"/>
                  </a:lnTo>
                  <a:lnTo>
                    <a:pt x="76" y="616"/>
                  </a:lnTo>
                  <a:lnTo>
                    <a:pt x="87" y="618"/>
                  </a:lnTo>
                  <a:lnTo>
                    <a:pt x="99" y="618"/>
                  </a:lnTo>
                  <a:lnTo>
                    <a:pt x="110" y="618"/>
                  </a:lnTo>
                  <a:lnTo>
                    <a:pt x="121" y="618"/>
                  </a:lnTo>
                  <a:lnTo>
                    <a:pt x="127" y="618"/>
                  </a:lnTo>
                  <a:lnTo>
                    <a:pt x="135" y="618"/>
                  </a:lnTo>
                  <a:lnTo>
                    <a:pt x="140" y="618"/>
                  </a:lnTo>
                  <a:lnTo>
                    <a:pt x="148" y="620"/>
                  </a:lnTo>
                  <a:lnTo>
                    <a:pt x="158" y="618"/>
                  </a:lnTo>
                  <a:lnTo>
                    <a:pt x="171" y="616"/>
                  </a:lnTo>
                  <a:lnTo>
                    <a:pt x="177" y="616"/>
                  </a:lnTo>
                  <a:lnTo>
                    <a:pt x="182" y="616"/>
                  </a:lnTo>
                  <a:lnTo>
                    <a:pt x="188" y="614"/>
                  </a:lnTo>
                  <a:lnTo>
                    <a:pt x="196" y="614"/>
                  </a:lnTo>
                  <a:lnTo>
                    <a:pt x="205" y="612"/>
                  </a:lnTo>
                  <a:lnTo>
                    <a:pt x="216" y="610"/>
                  </a:lnTo>
                  <a:lnTo>
                    <a:pt x="226" y="608"/>
                  </a:lnTo>
                  <a:lnTo>
                    <a:pt x="237" y="606"/>
                  </a:lnTo>
                  <a:lnTo>
                    <a:pt x="245" y="605"/>
                  </a:lnTo>
                  <a:lnTo>
                    <a:pt x="254" y="603"/>
                  </a:lnTo>
                  <a:lnTo>
                    <a:pt x="262" y="599"/>
                  </a:lnTo>
                  <a:lnTo>
                    <a:pt x="270" y="599"/>
                  </a:lnTo>
                  <a:lnTo>
                    <a:pt x="275" y="597"/>
                  </a:lnTo>
                  <a:lnTo>
                    <a:pt x="279" y="595"/>
                  </a:lnTo>
                  <a:lnTo>
                    <a:pt x="283" y="593"/>
                  </a:lnTo>
                  <a:lnTo>
                    <a:pt x="287" y="593"/>
                  </a:lnTo>
                  <a:lnTo>
                    <a:pt x="483" y="1142"/>
                  </a:lnTo>
                  <a:lnTo>
                    <a:pt x="543" y="1163"/>
                  </a:lnTo>
                  <a:lnTo>
                    <a:pt x="543" y="1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9"/>
            <p:cNvSpPr>
              <a:spLocks/>
            </p:cNvSpPr>
            <p:nvPr/>
          </p:nvSpPr>
          <p:spPr bwMode="auto">
            <a:xfrm>
              <a:off x="1798638" y="4648200"/>
              <a:ext cx="74613" cy="71437"/>
            </a:xfrm>
            <a:custGeom>
              <a:avLst/>
              <a:gdLst>
                <a:gd name="T0" fmla="*/ 33 w 94"/>
                <a:gd name="T1" fmla="*/ 82 h 90"/>
                <a:gd name="T2" fmla="*/ 29 w 94"/>
                <a:gd name="T3" fmla="*/ 80 h 90"/>
                <a:gd name="T4" fmla="*/ 23 w 94"/>
                <a:gd name="T5" fmla="*/ 74 h 90"/>
                <a:gd name="T6" fmla="*/ 14 w 94"/>
                <a:gd name="T7" fmla="*/ 67 h 90"/>
                <a:gd name="T8" fmla="*/ 6 w 94"/>
                <a:gd name="T9" fmla="*/ 55 h 90"/>
                <a:gd name="T10" fmla="*/ 0 w 94"/>
                <a:gd name="T11" fmla="*/ 44 h 90"/>
                <a:gd name="T12" fmla="*/ 0 w 94"/>
                <a:gd name="T13" fmla="*/ 33 h 90"/>
                <a:gd name="T14" fmla="*/ 0 w 94"/>
                <a:gd name="T15" fmla="*/ 27 h 90"/>
                <a:gd name="T16" fmla="*/ 4 w 94"/>
                <a:gd name="T17" fmla="*/ 21 h 90"/>
                <a:gd name="T18" fmla="*/ 12 w 94"/>
                <a:gd name="T19" fmla="*/ 15 h 90"/>
                <a:gd name="T20" fmla="*/ 21 w 94"/>
                <a:gd name="T21" fmla="*/ 12 h 90"/>
                <a:gd name="T22" fmla="*/ 31 w 94"/>
                <a:gd name="T23" fmla="*/ 6 h 90"/>
                <a:gd name="T24" fmla="*/ 40 w 94"/>
                <a:gd name="T25" fmla="*/ 4 h 90"/>
                <a:gd name="T26" fmla="*/ 48 w 94"/>
                <a:gd name="T27" fmla="*/ 0 h 90"/>
                <a:gd name="T28" fmla="*/ 57 w 94"/>
                <a:gd name="T29" fmla="*/ 0 h 90"/>
                <a:gd name="T30" fmla="*/ 63 w 94"/>
                <a:gd name="T31" fmla="*/ 0 h 90"/>
                <a:gd name="T32" fmla="*/ 69 w 94"/>
                <a:gd name="T33" fmla="*/ 2 h 90"/>
                <a:gd name="T34" fmla="*/ 75 w 94"/>
                <a:gd name="T35" fmla="*/ 4 h 90"/>
                <a:gd name="T36" fmla="*/ 78 w 94"/>
                <a:gd name="T37" fmla="*/ 8 h 90"/>
                <a:gd name="T38" fmla="*/ 84 w 94"/>
                <a:gd name="T39" fmla="*/ 14 h 90"/>
                <a:gd name="T40" fmla="*/ 90 w 94"/>
                <a:gd name="T41" fmla="*/ 19 h 90"/>
                <a:gd name="T42" fmla="*/ 92 w 94"/>
                <a:gd name="T43" fmla="*/ 23 h 90"/>
                <a:gd name="T44" fmla="*/ 94 w 94"/>
                <a:gd name="T45" fmla="*/ 25 h 90"/>
                <a:gd name="T46" fmla="*/ 92 w 94"/>
                <a:gd name="T47" fmla="*/ 29 h 90"/>
                <a:gd name="T48" fmla="*/ 92 w 94"/>
                <a:gd name="T49" fmla="*/ 38 h 90"/>
                <a:gd name="T50" fmla="*/ 90 w 94"/>
                <a:gd name="T51" fmla="*/ 44 h 90"/>
                <a:gd name="T52" fmla="*/ 88 w 94"/>
                <a:gd name="T53" fmla="*/ 52 h 90"/>
                <a:gd name="T54" fmla="*/ 84 w 94"/>
                <a:gd name="T55" fmla="*/ 59 h 90"/>
                <a:gd name="T56" fmla="*/ 82 w 94"/>
                <a:gd name="T57" fmla="*/ 67 h 90"/>
                <a:gd name="T58" fmla="*/ 78 w 94"/>
                <a:gd name="T59" fmla="*/ 72 h 90"/>
                <a:gd name="T60" fmla="*/ 75 w 94"/>
                <a:gd name="T61" fmla="*/ 78 h 90"/>
                <a:gd name="T62" fmla="*/ 69 w 94"/>
                <a:gd name="T63" fmla="*/ 82 h 90"/>
                <a:gd name="T64" fmla="*/ 63 w 94"/>
                <a:gd name="T65" fmla="*/ 88 h 90"/>
                <a:gd name="T66" fmla="*/ 56 w 94"/>
                <a:gd name="T67" fmla="*/ 88 h 90"/>
                <a:gd name="T68" fmla="*/ 50 w 94"/>
                <a:gd name="T69" fmla="*/ 90 h 90"/>
                <a:gd name="T70" fmla="*/ 42 w 94"/>
                <a:gd name="T71" fmla="*/ 86 h 90"/>
                <a:gd name="T72" fmla="*/ 33 w 94"/>
                <a:gd name="T73" fmla="*/ 82 h 90"/>
                <a:gd name="T74" fmla="*/ 33 w 94"/>
                <a:gd name="T75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4" h="90">
                  <a:moveTo>
                    <a:pt x="33" y="82"/>
                  </a:moveTo>
                  <a:lnTo>
                    <a:pt x="29" y="80"/>
                  </a:lnTo>
                  <a:lnTo>
                    <a:pt x="23" y="74"/>
                  </a:lnTo>
                  <a:lnTo>
                    <a:pt x="14" y="67"/>
                  </a:lnTo>
                  <a:lnTo>
                    <a:pt x="6" y="55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4" y="21"/>
                  </a:lnTo>
                  <a:lnTo>
                    <a:pt x="12" y="15"/>
                  </a:lnTo>
                  <a:lnTo>
                    <a:pt x="21" y="12"/>
                  </a:lnTo>
                  <a:lnTo>
                    <a:pt x="31" y="6"/>
                  </a:lnTo>
                  <a:lnTo>
                    <a:pt x="40" y="4"/>
                  </a:lnTo>
                  <a:lnTo>
                    <a:pt x="48" y="0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9" y="2"/>
                  </a:lnTo>
                  <a:lnTo>
                    <a:pt x="75" y="4"/>
                  </a:lnTo>
                  <a:lnTo>
                    <a:pt x="78" y="8"/>
                  </a:lnTo>
                  <a:lnTo>
                    <a:pt x="84" y="14"/>
                  </a:lnTo>
                  <a:lnTo>
                    <a:pt x="90" y="19"/>
                  </a:lnTo>
                  <a:lnTo>
                    <a:pt x="92" y="23"/>
                  </a:lnTo>
                  <a:lnTo>
                    <a:pt x="94" y="25"/>
                  </a:lnTo>
                  <a:lnTo>
                    <a:pt x="92" y="29"/>
                  </a:lnTo>
                  <a:lnTo>
                    <a:pt x="92" y="38"/>
                  </a:lnTo>
                  <a:lnTo>
                    <a:pt x="90" y="44"/>
                  </a:lnTo>
                  <a:lnTo>
                    <a:pt x="88" y="52"/>
                  </a:lnTo>
                  <a:lnTo>
                    <a:pt x="84" y="59"/>
                  </a:lnTo>
                  <a:lnTo>
                    <a:pt x="82" y="67"/>
                  </a:lnTo>
                  <a:lnTo>
                    <a:pt x="78" y="72"/>
                  </a:lnTo>
                  <a:lnTo>
                    <a:pt x="75" y="78"/>
                  </a:lnTo>
                  <a:lnTo>
                    <a:pt x="69" y="82"/>
                  </a:lnTo>
                  <a:lnTo>
                    <a:pt x="63" y="88"/>
                  </a:lnTo>
                  <a:lnTo>
                    <a:pt x="56" y="88"/>
                  </a:lnTo>
                  <a:lnTo>
                    <a:pt x="50" y="90"/>
                  </a:lnTo>
                  <a:lnTo>
                    <a:pt x="42" y="86"/>
                  </a:lnTo>
                  <a:lnTo>
                    <a:pt x="33" y="82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0"/>
            <p:cNvSpPr>
              <a:spLocks/>
            </p:cNvSpPr>
            <p:nvPr/>
          </p:nvSpPr>
          <p:spPr bwMode="auto">
            <a:xfrm>
              <a:off x="1876425" y="4538663"/>
              <a:ext cx="65088" cy="63500"/>
            </a:xfrm>
            <a:custGeom>
              <a:avLst/>
              <a:gdLst>
                <a:gd name="T0" fmla="*/ 4 w 82"/>
                <a:gd name="T1" fmla="*/ 55 h 79"/>
                <a:gd name="T2" fmla="*/ 2 w 82"/>
                <a:gd name="T3" fmla="*/ 51 h 79"/>
                <a:gd name="T4" fmla="*/ 0 w 82"/>
                <a:gd name="T5" fmla="*/ 47 h 79"/>
                <a:gd name="T6" fmla="*/ 0 w 82"/>
                <a:gd name="T7" fmla="*/ 39 h 79"/>
                <a:gd name="T8" fmla="*/ 2 w 82"/>
                <a:gd name="T9" fmla="*/ 30 h 79"/>
                <a:gd name="T10" fmla="*/ 6 w 82"/>
                <a:gd name="T11" fmla="*/ 20 h 79"/>
                <a:gd name="T12" fmla="*/ 16 w 82"/>
                <a:gd name="T13" fmla="*/ 11 h 79"/>
                <a:gd name="T14" fmla="*/ 21 w 82"/>
                <a:gd name="T15" fmla="*/ 7 h 79"/>
                <a:gd name="T16" fmla="*/ 29 w 82"/>
                <a:gd name="T17" fmla="*/ 3 h 79"/>
                <a:gd name="T18" fmla="*/ 33 w 82"/>
                <a:gd name="T19" fmla="*/ 1 h 79"/>
                <a:gd name="T20" fmla="*/ 38 w 82"/>
                <a:gd name="T21" fmla="*/ 0 h 79"/>
                <a:gd name="T22" fmla="*/ 44 w 82"/>
                <a:gd name="T23" fmla="*/ 0 h 79"/>
                <a:gd name="T24" fmla="*/ 52 w 82"/>
                <a:gd name="T25" fmla="*/ 0 h 79"/>
                <a:gd name="T26" fmla="*/ 52 w 82"/>
                <a:gd name="T27" fmla="*/ 0 h 79"/>
                <a:gd name="T28" fmla="*/ 57 w 82"/>
                <a:gd name="T29" fmla="*/ 0 h 79"/>
                <a:gd name="T30" fmla="*/ 63 w 82"/>
                <a:gd name="T31" fmla="*/ 1 h 79"/>
                <a:gd name="T32" fmla="*/ 71 w 82"/>
                <a:gd name="T33" fmla="*/ 9 h 79"/>
                <a:gd name="T34" fmla="*/ 73 w 82"/>
                <a:gd name="T35" fmla="*/ 13 h 79"/>
                <a:gd name="T36" fmla="*/ 76 w 82"/>
                <a:gd name="T37" fmla="*/ 17 h 79"/>
                <a:gd name="T38" fmla="*/ 78 w 82"/>
                <a:gd name="T39" fmla="*/ 20 h 79"/>
                <a:gd name="T40" fmla="*/ 80 w 82"/>
                <a:gd name="T41" fmla="*/ 28 h 79"/>
                <a:gd name="T42" fmla="*/ 80 w 82"/>
                <a:gd name="T43" fmla="*/ 34 h 79"/>
                <a:gd name="T44" fmla="*/ 82 w 82"/>
                <a:gd name="T45" fmla="*/ 41 h 79"/>
                <a:gd name="T46" fmla="*/ 82 w 82"/>
                <a:gd name="T47" fmla="*/ 49 h 79"/>
                <a:gd name="T48" fmla="*/ 80 w 82"/>
                <a:gd name="T49" fmla="*/ 60 h 79"/>
                <a:gd name="T50" fmla="*/ 76 w 82"/>
                <a:gd name="T51" fmla="*/ 66 h 79"/>
                <a:gd name="T52" fmla="*/ 73 w 82"/>
                <a:gd name="T53" fmla="*/ 72 h 79"/>
                <a:gd name="T54" fmla="*/ 67 w 82"/>
                <a:gd name="T55" fmla="*/ 76 h 79"/>
                <a:gd name="T56" fmla="*/ 61 w 82"/>
                <a:gd name="T57" fmla="*/ 79 h 79"/>
                <a:gd name="T58" fmla="*/ 54 w 82"/>
                <a:gd name="T59" fmla="*/ 79 h 79"/>
                <a:gd name="T60" fmla="*/ 48 w 82"/>
                <a:gd name="T61" fmla="*/ 79 h 79"/>
                <a:gd name="T62" fmla="*/ 40 w 82"/>
                <a:gd name="T63" fmla="*/ 77 h 79"/>
                <a:gd name="T64" fmla="*/ 35 w 82"/>
                <a:gd name="T65" fmla="*/ 76 h 79"/>
                <a:gd name="T66" fmla="*/ 29 w 82"/>
                <a:gd name="T67" fmla="*/ 72 h 79"/>
                <a:gd name="T68" fmla="*/ 21 w 82"/>
                <a:gd name="T69" fmla="*/ 68 h 79"/>
                <a:gd name="T70" fmla="*/ 16 w 82"/>
                <a:gd name="T71" fmla="*/ 64 h 79"/>
                <a:gd name="T72" fmla="*/ 14 w 82"/>
                <a:gd name="T73" fmla="*/ 62 h 79"/>
                <a:gd name="T74" fmla="*/ 6 w 82"/>
                <a:gd name="T75" fmla="*/ 57 h 79"/>
                <a:gd name="T76" fmla="*/ 4 w 82"/>
                <a:gd name="T77" fmla="*/ 55 h 79"/>
                <a:gd name="T78" fmla="*/ 4 w 82"/>
                <a:gd name="T79" fmla="*/ 5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2" h="79">
                  <a:moveTo>
                    <a:pt x="4" y="55"/>
                  </a:moveTo>
                  <a:lnTo>
                    <a:pt x="2" y="51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2" y="30"/>
                  </a:lnTo>
                  <a:lnTo>
                    <a:pt x="6" y="20"/>
                  </a:lnTo>
                  <a:lnTo>
                    <a:pt x="16" y="11"/>
                  </a:lnTo>
                  <a:lnTo>
                    <a:pt x="21" y="7"/>
                  </a:lnTo>
                  <a:lnTo>
                    <a:pt x="29" y="3"/>
                  </a:lnTo>
                  <a:lnTo>
                    <a:pt x="33" y="1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3" y="1"/>
                  </a:lnTo>
                  <a:lnTo>
                    <a:pt x="71" y="9"/>
                  </a:lnTo>
                  <a:lnTo>
                    <a:pt x="73" y="13"/>
                  </a:lnTo>
                  <a:lnTo>
                    <a:pt x="76" y="17"/>
                  </a:lnTo>
                  <a:lnTo>
                    <a:pt x="78" y="20"/>
                  </a:lnTo>
                  <a:lnTo>
                    <a:pt x="80" y="28"/>
                  </a:lnTo>
                  <a:lnTo>
                    <a:pt x="80" y="34"/>
                  </a:lnTo>
                  <a:lnTo>
                    <a:pt x="82" y="41"/>
                  </a:lnTo>
                  <a:lnTo>
                    <a:pt x="82" y="49"/>
                  </a:lnTo>
                  <a:lnTo>
                    <a:pt x="80" y="60"/>
                  </a:lnTo>
                  <a:lnTo>
                    <a:pt x="76" y="66"/>
                  </a:lnTo>
                  <a:lnTo>
                    <a:pt x="73" y="72"/>
                  </a:lnTo>
                  <a:lnTo>
                    <a:pt x="67" y="76"/>
                  </a:lnTo>
                  <a:lnTo>
                    <a:pt x="61" y="79"/>
                  </a:lnTo>
                  <a:lnTo>
                    <a:pt x="54" y="79"/>
                  </a:lnTo>
                  <a:lnTo>
                    <a:pt x="48" y="79"/>
                  </a:lnTo>
                  <a:lnTo>
                    <a:pt x="40" y="77"/>
                  </a:lnTo>
                  <a:lnTo>
                    <a:pt x="35" y="76"/>
                  </a:lnTo>
                  <a:lnTo>
                    <a:pt x="29" y="72"/>
                  </a:lnTo>
                  <a:lnTo>
                    <a:pt x="21" y="68"/>
                  </a:lnTo>
                  <a:lnTo>
                    <a:pt x="16" y="64"/>
                  </a:lnTo>
                  <a:lnTo>
                    <a:pt x="14" y="62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4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1"/>
            <p:cNvSpPr>
              <a:spLocks/>
            </p:cNvSpPr>
            <p:nvPr/>
          </p:nvSpPr>
          <p:spPr bwMode="auto">
            <a:xfrm>
              <a:off x="2100263" y="4768850"/>
              <a:ext cx="149225" cy="193675"/>
            </a:xfrm>
            <a:custGeom>
              <a:avLst/>
              <a:gdLst>
                <a:gd name="T0" fmla="*/ 38 w 188"/>
                <a:gd name="T1" fmla="*/ 226 h 243"/>
                <a:gd name="T2" fmla="*/ 41 w 188"/>
                <a:gd name="T3" fmla="*/ 211 h 243"/>
                <a:gd name="T4" fmla="*/ 49 w 188"/>
                <a:gd name="T5" fmla="*/ 194 h 243"/>
                <a:gd name="T6" fmla="*/ 53 w 188"/>
                <a:gd name="T7" fmla="*/ 181 h 243"/>
                <a:gd name="T8" fmla="*/ 59 w 188"/>
                <a:gd name="T9" fmla="*/ 166 h 243"/>
                <a:gd name="T10" fmla="*/ 66 w 188"/>
                <a:gd name="T11" fmla="*/ 152 h 243"/>
                <a:gd name="T12" fmla="*/ 74 w 188"/>
                <a:gd name="T13" fmla="*/ 137 h 243"/>
                <a:gd name="T14" fmla="*/ 79 w 188"/>
                <a:gd name="T15" fmla="*/ 122 h 243"/>
                <a:gd name="T16" fmla="*/ 87 w 188"/>
                <a:gd name="T17" fmla="*/ 109 h 243"/>
                <a:gd name="T18" fmla="*/ 95 w 188"/>
                <a:gd name="T19" fmla="*/ 97 h 243"/>
                <a:gd name="T20" fmla="*/ 106 w 188"/>
                <a:gd name="T21" fmla="*/ 84 h 243"/>
                <a:gd name="T22" fmla="*/ 119 w 188"/>
                <a:gd name="T23" fmla="*/ 74 h 243"/>
                <a:gd name="T24" fmla="*/ 131 w 188"/>
                <a:gd name="T25" fmla="*/ 82 h 243"/>
                <a:gd name="T26" fmla="*/ 135 w 188"/>
                <a:gd name="T27" fmla="*/ 97 h 243"/>
                <a:gd name="T28" fmla="*/ 135 w 188"/>
                <a:gd name="T29" fmla="*/ 116 h 243"/>
                <a:gd name="T30" fmla="*/ 133 w 188"/>
                <a:gd name="T31" fmla="*/ 129 h 243"/>
                <a:gd name="T32" fmla="*/ 129 w 188"/>
                <a:gd name="T33" fmla="*/ 143 h 243"/>
                <a:gd name="T34" fmla="*/ 125 w 188"/>
                <a:gd name="T35" fmla="*/ 158 h 243"/>
                <a:gd name="T36" fmla="*/ 121 w 188"/>
                <a:gd name="T37" fmla="*/ 173 h 243"/>
                <a:gd name="T38" fmla="*/ 117 w 188"/>
                <a:gd name="T39" fmla="*/ 186 h 243"/>
                <a:gd name="T40" fmla="*/ 114 w 188"/>
                <a:gd name="T41" fmla="*/ 200 h 243"/>
                <a:gd name="T42" fmla="*/ 110 w 188"/>
                <a:gd name="T43" fmla="*/ 213 h 243"/>
                <a:gd name="T44" fmla="*/ 104 w 188"/>
                <a:gd name="T45" fmla="*/ 228 h 243"/>
                <a:gd name="T46" fmla="*/ 100 w 188"/>
                <a:gd name="T47" fmla="*/ 240 h 243"/>
                <a:gd name="T48" fmla="*/ 157 w 188"/>
                <a:gd name="T49" fmla="*/ 232 h 243"/>
                <a:gd name="T50" fmla="*/ 159 w 188"/>
                <a:gd name="T51" fmla="*/ 223 h 243"/>
                <a:gd name="T52" fmla="*/ 163 w 188"/>
                <a:gd name="T53" fmla="*/ 209 h 243"/>
                <a:gd name="T54" fmla="*/ 167 w 188"/>
                <a:gd name="T55" fmla="*/ 196 h 243"/>
                <a:gd name="T56" fmla="*/ 171 w 188"/>
                <a:gd name="T57" fmla="*/ 179 h 243"/>
                <a:gd name="T58" fmla="*/ 174 w 188"/>
                <a:gd name="T59" fmla="*/ 160 h 243"/>
                <a:gd name="T60" fmla="*/ 178 w 188"/>
                <a:gd name="T61" fmla="*/ 139 h 243"/>
                <a:gd name="T62" fmla="*/ 184 w 188"/>
                <a:gd name="T63" fmla="*/ 120 h 243"/>
                <a:gd name="T64" fmla="*/ 186 w 188"/>
                <a:gd name="T65" fmla="*/ 97 h 243"/>
                <a:gd name="T66" fmla="*/ 188 w 188"/>
                <a:gd name="T67" fmla="*/ 78 h 243"/>
                <a:gd name="T68" fmla="*/ 186 w 188"/>
                <a:gd name="T69" fmla="*/ 57 h 243"/>
                <a:gd name="T70" fmla="*/ 186 w 188"/>
                <a:gd name="T71" fmla="*/ 42 h 243"/>
                <a:gd name="T72" fmla="*/ 184 w 188"/>
                <a:gd name="T73" fmla="*/ 25 h 243"/>
                <a:gd name="T74" fmla="*/ 178 w 188"/>
                <a:gd name="T75" fmla="*/ 14 h 243"/>
                <a:gd name="T76" fmla="*/ 161 w 188"/>
                <a:gd name="T77" fmla="*/ 2 h 243"/>
                <a:gd name="T78" fmla="*/ 148 w 188"/>
                <a:gd name="T79" fmla="*/ 0 h 243"/>
                <a:gd name="T80" fmla="*/ 136 w 188"/>
                <a:gd name="T81" fmla="*/ 2 h 243"/>
                <a:gd name="T82" fmla="*/ 112 w 188"/>
                <a:gd name="T83" fmla="*/ 17 h 243"/>
                <a:gd name="T84" fmla="*/ 100 w 188"/>
                <a:gd name="T85" fmla="*/ 25 h 243"/>
                <a:gd name="T86" fmla="*/ 89 w 188"/>
                <a:gd name="T87" fmla="*/ 40 h 243"/>
                <a:gd name="T88" fmla="*/ 78 w 188"/>
                <a:gd name="T89" fmla="*/ 52 h 243"/>
                <a:gd name="T90" fmla="*/ 68 w 188"/>
                <a:gd name="T91" fmla="*/ 69 h 243"/>
                <a:gd name="T92" fmla="*/ 57 w 188"/>
                <a:gd name="T93" fmla="*/ 82 h 243"/>
                <a:gd name="T94" fmla="*/ 47 w 188"/>
                <a:gd name="T95" fmla="*/ 99 h 243"/>
                <a:gd name="T96" fmla="*/ 36 w 188"/>
                <a:gd name="T97" fmla="*/ 114 h 243"/>
                <a:gd name="T98" fmla="*/ 28 w 188"/>
                <a:gd name="T99" fmla="*/ 129 h 243"/>
                <a:gd name="T100" fmla="*/ 19 w 188"/>
                <a:gd name="T101" fmla="*/ 145 h 243"/>
                <a:gd name="T102" fmla="*/ 11 w 188"/>
                <a:gd name="T103" fmla="*/ 158 h 243"/>
                <a:gd name="T104" fmla="*/ 3 w 188"/>
                <a:gd name="T105" fmla="*/ 171 h 243"/>
                <a:gd name="T106" fmla="*/ 0 w 188"/>
                <a:gd name="T107" fmla="*/ 183 h 243"/>
                <a:gd name="T108" fmla="*/ 38 w 188"/>
                <a:gd name="T109" fmla="*/ 22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8" h="243">
                  <a:moveTo>
                    <a:pt x="38" y="228"/>
                  </a:moveTo>
                  <a:lnTo>
                    <a:pt x="38" y="226"/>
                  </a:lnTo>
                  <a:lnTo>
                    <a:pt x="40" y="221"/>
                  </a:lnTo>
                  <a:lnTo>
                    <a:pt x="41" y="211"/>
                  </a:lnTo>
                  <a:lnTo>
                    <a:pt x="47" y="202"/>
                  </a:lnTo>
                  <a:lnTo>
                    <a:pt x="49" y="194"/>
                  </a:lnTo>
                  <a:lnTo>
                    <a:pt x="51" y="186"/>
                  </a:lnTo>
                  <a:lnTo>
                    <a:pt x="53" y="181"/>
                  </a:lnTo>
                  <a:lnTo>
                    <a:pt x="57" y="173"/>
                  </a:lnTo>
                  <a:lnTo>
                    <a:pt x="59" y="166"/>
                  </a:lnTo>
                  <a:lnTo>
                    <a:pt x="62" y="160"/>
                  </a:lnTo>
                  <a:lnTo>
                    <a:pt x="66" y="152"/>
                  </a:lnTo>
                  <a:lnTo>
                    <a:pt x="70" y="145"/>
                  </a:lnTo>
                  <a:lnTo>
                    <a:pt x="74" y="137"/>
                  </a:lnTo>
                  <a:lnTo>
                    <a:pt x="78" y="129"/>
                  </a:lnTo>
                  <a:lnTo>
                    <a:pt x="79" y="122"/>
                  </a:lnTo>
                  <a:lnTo>
                    <a:pt x="83" y="116"/>
                  </a:lnTo>
                  <a:lnTo>
                    <a:pt x="87" y="109"/>
                  </a:lnTo>
                  <a:lnTo>
                    <a:pt x="91" y="103"/>
                  </a:lnTo>
                  <a:lnTo>
                    <a:pt x="95" y="97"/>
                  </a:lnTo>
                  <a:lnTo>
                    <a:pt x="98" y="91"/>
                  </a:lnTo>
                  <a:lnTo>
                    <a:pt x="106" y="84"/>
                  </a:lnTo>
                  <a:lnTo>
                    <a:pt x="114" y="78"/>
                  </a:lnTo>
                  <a:lnTo>
                    <a:pt x="119" y="74"/>
                  </a:lnTo>
                  <a:lnTo>
                    <a:pt x="127" y="78"/>
                  </a:lnTo>
                  <a:lnTo>
                    <a:pt x="131" y="82"/>
                  </a:lnTo>
                  <a:lnTo>
                    <a:pt x="135" y="90"/>
                  </a:lnTo>
                  <a:lnTo>
                    <a:pt x="135" y="97"/>
                  </a:lnTo>
                  <a:lnTo>
                    <a:pt x="136" y="110"/>
                  </a:lnTo>
                  <a:lnTo>
                    <a:pt x="135" y="116"/>
                  </a:lnTo>
                  <a:lnTo>
                    <a:pt x="133" y="122"/>
                  </a:lnTo>
                  <a:lnTo>
                    <a:pt x="133" y="129"/>
                  </a:lnTo>
                  <a:lnTo>
                    <a:pt x="131" y="137"/>
                  </a:lnTo>
                  <a:lnTo>
                    <a:pt x="129" y="143"/>
                  </a:lnTo>
                  <a:lnTo>
                    <a:pt x="127" y="150"/>
                  </a:lnTo>
                  <a:lnTo>
                    <a:pt x="125" y="158"/>
                  </a:lnTo>
                  <a:lnTo>
                    <a:pt x="125" y="166"/>
                  </a:lnTo>
                  <a:lnTo>
                    <a:pt x="121" y="173"/>
                  </a:lnTo>
                  <a:lnTo>
                    <a:pt x="119" y="179"/>
                  </a:lnTo>
                  <a:lnTo>
                    <a:pt x="117" y="186"/>
                  </a:lnTo>
                  <a:lnTo>
                    <a:pt x="116" y="194"/>
                  </a:lnTo>
                  <a:lnTo>
                    <a:pt x="114" y="200"/>
                  </a:lnTo>
                  <a:lnTo>
                    <a:pt x="112" y="207"/>
                  </a:lnTo>
                  <a:lnTo>
                    <a:pt x="110" y="213"/>
                  </a:lnTo>
                  <a:lnTo>
                    <a:pt x="108" y="219"/>
                  </a:lnTo>
                  <a:lnTo>
                    <a:pt x="104" y="228"/>
                  </a:lnTo>
                  <a:lnTo>
                    <a:pt x="102" y="236"/>
                  </a:lnTo>
                  <a:lnTo>
                    <a:pt x="100" y="240"/>
                  </a:lnTo>
                  <a:lnTo>
                    <a:pt x="100" y="243"/>
                  </a:lnTo>
                  <a:lnTo>
                    <a:pt x="157" y="232"/>
                  </a:lnTo>
                  <a:lnTo>
                    <a:pt x="157" y="228"/>
                  </a:lnTo>
                  <a:lnTo>
                    <a:pt x="159" y="223"/>
                  </a:lnTo>
                  <a:lnTo>
                    <a:pt x="159" y="215"/>
                  </a:lnTo>
                  <a:lnTo>
                    <a:pt x="163" y="209"/>
                  </a:lnTo>
                  <a:lnTo>
                    <a:pt x="163" y="204"/>
                  </a:lnTo>
                  <a:lnTo>
                    <a:pt x="167" y="196"/>
                  </a:lnTo>
                  <a:lnTo>
                    <a:pt x="167" y="186"/>
                  </a:lnTo>
                  <a:lnTo>
                    <a:pt x="171" y="179"/>
                  </a:lnTo>
                  <a:lnTo>
                    <a:pt x="173" y="169"/>
                  </a:lnTo>
                  <a:lnTo>
                    <a:pt x="174" y="160"/>
                  </a:lnTo>
                  <a:lnTo>
                    <a:pt x="176" y="150"/>
                  </a:lnTo>
                  <a:lnTo>
                    <a:pt x="178" y="139"/>
                  </a:lnTo>
                  <a:lnTo>
                    <a:pt x="180" y="129"/>
                  </a:lnTo>
                  <a:lnTo>
                    <a:pt x="184" y="120"/>
                  </a:lnTo>
                  <a:lnTo>
                    <a:pt x="184" y="109"/>
                  </a:lnTo>
                  <a:lnTo>
                    <a:pt x="186" y="97"/>
                  </a:lnTo>
                  <a:lnTo>
                    <a:pt x="186" y="88"/>
                  </a:lnTo>
                  <a:lnTo>
                    <a:pt x="188" y="78"/>
                  </a:lnTo>
                  <a:lnTo>
                    <a:pt x="186" y="69"/>
                  </a:lnTo>
                  <a:lnTo>
                    <a:pt x="186" y="57"/>
                  </a:lnTo>
                  <a:lnTo>
                    <a:pt x="186" y="50"/>
                  </a:lnTo>
                  <a:lnTo>
                    <a:pt x="186" y="42"/>
                  </a:lnTo>
                  <a:lnTo>
                    <a:pt x="184" y="33"/>
                  </a:lnTo>
                  <a:lnTo>
                    <a:pt x="184" y="25"/>
                  </a:lnTo>
                  <a:lnTo>
                    <a:pt x="180" y="17"/>
                  </a:lnTo>
                  <a:lnTo>
                    <a:pt x="178" y="14"/>
                  </a:lnTo>
                  <a:lnTo>
                    <a:pt x="171" y="4"/>
                  </a:lnTo>
                  <a:lnTo>
                    <a:pt x="161" y="2"/>
                  </a:lnTo>
                  <a:lnTo>
                    <a:pt x="154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6" y="2"/>
                  </a:lnTo>
                  <a:lnTo>
                    <a:pt x="123" y="8"/>
                  </a:lnTo>
                  <a:lnTo>
                    <a:pt x="112" y="17"/>
                  </a:lnTo>
                  <a:lnTo>
                    <a:pt x="106" y="21"/>
                  </a:lnTo>
                  <a:lnTo>
                    <a:pt x="100" y="25"/>
                  </a:lnTo>
                  <a:lnTo>
                    <a:pt x="95" y="33"/>
                  </a:lnTo>
                  <a:lnTo>
                    <a:pt x="89" y="40"/>
                  </a:lnTo>
                  <a:lnTo>
                    <a:pt x="83" y="46"/>
                  </a:lnTo>
                  <a:lnTo>
                    <a:pt x="78" y="52"/>
                  </a:lnTo>
                  <a:lnTo>
                    <a:pt x="72" y="61"/>
                  </a:lnTo>
                  <a:lnTo>
                    <a:pt x="68" y="69"/>
                  </a:lnTo>
                  <a:lnTo>
                    <a:pt x="60" y="74"/>
                  </a:lnTo>
                  <a:lnTo>
                    <a:pt x="57" y="82"/>
                  </a:lnTo>
                  <a:lnTo>
                    <a:pt x="51" y="90"/>
                  </a:lnTo>
                  <a:lnTo>
                    <a:pt x="47" y="99"/>
                  </a:lnTo>
                  <a:lnTo>
                    <a:pt x="41" y="105"/>
                  </a:lnTo>
                  <a:lnTo>
                    <a:pt x="36" y="114"/>
                  </a:lnTo>
                  <a:lnTo>
                    <a:pt x="30" y="122"/>
                  </a:lnTo>
                  <a:lnTo>
                    <a:pt x="28" y="129"/>
                  </a:lnTo>
                  <a:lnTo>
                    <a:pt x="22" y="137"/>
                  </a:lnTo>
                  <a:lnTo>
                    <a:pt x="19" y="145"/>
                  </a:lnTo>
                  <a:lnTo>
                    <a:pt x="15" y="150"/>
                  </a:lnTo>
                  <a:lnTo>
                    <a:pt x="11" y="158"/>
                  </a:lnTo>
                  <a:lnTo>
                    <a:pt x="7" y="164"/>
                  </a:lnTo>
                  <a:lnTo>
                    <a:pt x="3" y="171"/>
                  </a:lnTo>
                  <a:lnTo>
                    <a:pt x="1" y="177"/>
                  </a:lnTo>
                  <a:lnTo>
                    <a:pt x="0" y="183"/>
                  </a:lnTo>
                  <a:lnTo>
                    <a:pt x="38" y="228"/>
                  </a:lnTo>
                  <a:lnTo>
                    <a:pt x="38" y="2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2"/>
            <p:cNvSpPr>
              <a:spLocks/>
            </p:cNvSpPr>
            <p:nvPr/>
          </p:nvSpPr>
          <p:spPr bwMode="auto">
            <a:xfrm>
              <a:off x="1673225" y="4395788"/>
              <a:ext cx="796925" cy="735012"/>
            </a:xfrm>
            <a:custGeom>
              <a:avLst/>
              <a:gdLst>
                <a:gd name="T0" fmla="*/ 283 w 1003"/>
                <a:gd name="T1" fmla="*/ 0 h 927"/>
                <a:gd name="T2" fmla="*/ 197 w 1003"/>
                <a:gd name="T3" fmla="*/ 15 h 927"/>
                <a:gd name="T4" fmla="*/ 140 w 1003"/>
                <a:gd name="T5" fmla="*/ 46 h 927"/>
                <a:gd name="T6" fmla="*/ 76 w 1003"/>
                <a:gd name="T7" fmla="*/ 110 h 927"/>
                <a:gd name="T8" fmla="*/ 32 w 1003"/>
                <a:gd name="T9" fmla="*/ 194 h 927"/>
                <a:gd name="T10" fmla="*/ 3 w 1003"/>
                <a:gd name="T11" fmla="*/ 296 h 927"/>
                <a:gd name="T12" fmla="*/ 0 w 1003"/>
                <a:gd name="T13" fmla="*/ 399 h 927"/>
                <a:gd name="T14" fmla="*/ 17 w 1003"/>
                <a:gd name="T15" fmla="*/ 502 h 927"/>
                <a:gd name="T16" fmla="*/ 59 w 1003"/>
                <a:gd name="T17" fmla="*/ 602 h 927"/>
                <a:gd name="T18" fmla="*/ 127 w 1003"/>
                <a:gd name="T19" fmla="*/ 697 h 927"/>
                <a:gd name="T20" fmla="*/ 218 w 1003"/>
                <a:gd name="T21" fmla="*/ 789 h 927"/>
                <a:gd name="T22" fmla="*/ 336 w 1003"/>
                <a:gd name="T23" fmla="*/ 872 h 927"/>
                <a:gd name="T24" fmla="*/ 399 w 1003"/>
                <a:gd name="T25" fmla="*/ 901 h 927"/>
                <a:gd name="T26" fmla="*/ 484 w 1003"/>
                <a:gd name="T27" fmla="*/ 920 h 927"/>
                <a:gd name="T28" fmla="*/ 600 w 1003"/>
                <a:gd name="T29" fmla="*/ 925 h 927"/>
                <a:gd name="T30" fmla="*/ 730 w 1003"/>
                <a:gd name="T31" fmla="*/ 899 h 927"/>
                <a:gd name="T32" fmla="*/ 853 w 1003"/>
                <a:gd name="T33" fmla="*/ 813 h 927"/>
                <a:gd name="T34" fmla="*/ 950 w 1003"/>
                <a:gd name="T35" fmla="*/ 657 h 927"/>
                <a:gd name="T36" fmla="*/ 1001 w 1003"/>
                <a:gd name="T37" fmla="*/ 407 h 927"/>
                <a:gd name="T38" fmla="*/ 956 w 1003"/>
                <a:gd name="T39" fmla="*/ 401 h 927"/>
                <a:gd name="T40" fmla="*/ 944 w 1003"/>
                <a:gd name="T41" fmla="*/ 479 h 927"/>
                <a:gd name="T42" fmla="*/ 922 w 1003"/>
                <a:gd name="T43" fmla="*/ 580 h 927"/>
                <a:gd name="T44" fmla="*/ 880 w 1003"/>
                <a:gd name="T45" fmla="*/ 686 h 927"/>
                <a:gd name="T46" fmla="*/ 813 w 1003"/>
                <a:gd name="T47" fmla="*/ 783 h 927"/>
                <a:gd name="T48" fmla="*/ 714 w 1003"/>
                <a:gd name="T49" fmla="*/ 853 h 927"/>
                <a:gd name="T50" fmla="*/ 576 w 1003"/>
                <a:gd name="T51" fmla="*/ 880 h 927"/>
                <a:gd name="T52" fmla="*/ 431 w 1003"/>
                <a:gd name="T53" fmla="*/ 857 h 927"/>
                <a:gd name="T54" fmla="*/ 306 w 1003"/>
                <a:gd name="T55" fmla="*/ 792 h 927"/>
                <a:gd name="T56" fmla="*/ 201 w 1003"/>
                <a:gd name="T57" fmla="*/ 703 h 927"/>
                <a:gd name="T58" fmla="*/ 121 w 1003"/>
                <a:gd name="T59" fmla="*/ 589 h 927"/>
                <a:gd name="T60" fmla="*/ 72 w 1003"/>
                <a:gd name="T61" fmla="*/ 471 h 927"/>
                <a:gd name="T62" fmla="*/ 55 w 1003"/>
                <a:gd name="T63" fmla="*/ 352 h 927"/>
                <a:gd name="T64" fmla="*/ 76 w 1003"/>
                <a:gd name="T65" fmla="*/ 243 h 927"/>
                <a:gd name="T66" fmla="*/ 116 w 1003"/>
                <a:gd name="T67" fmla="*/ 160 h 927"/>
                <a:gd name="T68" fmla="*/ 173 w 1003"/>
                <a:gd name="T69" fmla="*/ 95 h 927"/>
                <a:gd name="T70" fmla="*/ 262 w 1003"/>
                <a:gd name="T71" fmla="*/ 49 h 927"/>
                <a:gd name="T72" fmla="*/ 330 w 1003"/>
                <a:gd name="T73" fmla="*/ 51 h 927"/>
                <a:gd name="T74" fmla="*/ 578 w 1003"/>
                <a:gd name="T75" fmla="*/ 367 h 927"/>
                <a:gd name="T76" fmla="*/ 541 w 1003"/>
                <a:gd name="T77" fmla="*/ 424 h 927"/>
                <a:gd name="T78" fmla="*/ 511 w 1003"/>
                <a:gd name="T79" fmla="*/ 496 h 927"/>
                <a:gd name="T80" fmla="*/ 494 w 1003"/>
                <a:gd name="T81" fmla="*/ 574 h 927"/>
                <a:gd name="T82" fmla="*/ 503 w 1003"/>
                <a:gd name="T83" fmla="*/ 648 h 927"/>
                <a:gd name="T84" fmla="*/ 551 w 1003"/>
                <a:gd name="T85" fmla="*/ 714 h 927"/>
                <a:gd name="T86" fmla="*/ 635 w 1003"/>
                <a:gd name="T87" fmla="*/ 752 h 927"/>
                <a:gd name="T88" fmla="*/ 712 w 1003"/>
                <a:gd name="T89" fmla="*/ 743 h 927"/>
                <a:gd name="T90" fmla="*/ 783 w 1003"/>
                <a:gd name="T91" fmla="*/ 697 h 927"/>
                <a:gd name="T92" fmla="*/ 840 w 1003"/>
                <a:gd name="T93" fmla="*/ 633 h 927"/>
                <a:gd name="T94" fmla="*/ 885 w 1003"/>
                <a:gd name="T95" fmla="*/ 561 h 927"/>
                <a:gd name="T96" fmla="*/ 916 w 1003"/>
                <a:gd name="T97" fmla="*/ 498 h 927"/>
                <a:gd name="T98" fmla="*/ 904 w 1003"/>
                <a:gd name="T99" fmla="*/ 418 h 927"/>
                <a:gd name="T100" fmla="*/ 876 w 1003"/>
                <a:gd name="T101" fmla="*/ 481 h 927"/>
                <a:gd name="T102" fmla="*/ 842 w 1003"/>
                <a:gd name="T103" fmla="*/ 543 h 927"/>
                <a:gd name="T104" fmla="*/ 798 w 1003"/>
                <a:gd name="T105" fmla="*/ 608 h 927"/>
                <a:gd name="T106" fmla="*/ 743 w 1003"/>
                <a:gd name="T107" fmla="*/ 661 h 927"/>
                <a:gd name="T108" fmla="*/ 682 w 1003"/>
                <a:gd name="T109" fmla="*/ 694 h 927"/>
                <a:gd name="T110" fmla="*/ 612 w 1003"/>
                <a:gd name="T111" fmla="*/ 690 h 927"/>
                <a:gd name="T112" fmla="*/ 549 w 1003"/>
                <a:gd name="T113" fmla="*/ 637 h 927"/>
                <a:gd name="T114" fmla="*/ 539 w 1003"/>
                <a:gd name="T115" fmla="*/ 574 h 927"/>
                <a:gd name="T116" fmla="*/ 559 w 1003"/>
                <a:gd name="T117" fmla="*/ 505 h 927"/>
                <a:gd name="T118" fmla="*/ 589 w 1003"/>
                <a:gd name="T119" fmla="*/ 433 h 927"/>
                <a:gd name="T120" fmla="*/ 629 w 1003"/>
                <a:gd name="T121" fmla="*/ 369 h 927"/>
                <a:gd name="T122" fmla="*/ 674 w 1003"/>
                <a:gd name="T123" fmla="*/ 310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3" h="927">
                  <a:moveTo>
                    <a:pt x="642" y="163"/>
                  </a:moveTo>
                  <a:lnTo>
                    <a:pt x="327" y="2"/>
                  </a:lnTo>
                  <a:lnTo>
                    <a:pt x="323" y="2"/>
                  </a:lnTo>
                  <a:lnTo>
                    <a:pt x="317" y="0"/>
                  </a:lnTo>
                  <a:lnTo>
                    <a:pt x="311" y="0"/>
                  </a:lnTo>
                  <a:lnTo>
                    <a:pt x="306" y="0"/>
                  </a:lnTo>
                  <a:lnTo>
                    <a:pt x="298" y="0"/>
                  </a:lnTo>
                  <a:lnTo>
                    <a:pt x="290" y="0"/>
                  </a:lnTo>
                  <a:lnTo>
                    <a:pt x="283" y="0"/>
                  </a:lnTo>
                  <a:lnTo>
                    <a:pt x="273" y="0"/>
                  </a:lnTo>
                  <a:lnTo>
                    <a:pt x="264" y="0"/>
                  </a:lnTo>
                  <a:lnTo>
                    <a:pt x="254" y="2"/>
                  </a:lnTo>
                  <a:lnTo>
                    <a:pt x="243" y="2"/>
                  </a:lnTo>
                  <a:lnTo>
                    <a:pt x="232" y="6"/>
                  </a:lnTo>
                  <a:lnTo>
                    <a:pt x="220" y="8"/>
                  </a:lnTo>
                  <a:lnTo>
                    <a:pt x="211" y="13"/>
                  </a:lnTo>
                  <a:lnTo>
                    <a:pt x="203" y="13"/>
                  </a:lnTo>
                  <a:lnTo>
                    <a:pt x="197" y="15"/>
                  </a:lnTo>
                  <a:lnTo>
                    <a:pt x="190" y="17"/>
                  </a:lnTo>
                  <a:lnTo>
                    <a:pt x="184" y="21"/>
                  </a:lnTo>
                  <a:lnTo>
                    <a:pt x="178" y="23"/>
                  </a:lnTo>
                  <a:lnTo>
                    <a:pt x="173" y="27"/>
                  </a:lnTo>
                  <a:lnTo>
                    <a:pt x="165" y="29"/>
                  </a:lnTo>
                  <a:lnTo>
                    <a:pt x="159" y="34"/>
                  </a:lnTo>
                  <a:lnTo>
                    <a:pt x="154" y="38"/>
                  </a:lnTo>
                  <a:lnTo>
                    <a:pt x="146" y="40"/>
                  </a:lnTo>
                  <a:lnTo>
                    <a:pt x="140" y="46"/>
                  </a:lnTo>
                  <a:lnTo>
                    <a:pt x="135" y="49"/>
                  </a:lnTo>
                  <a:lnTo>
                    <a:pt x="123" y="59"/>
                  </a:lnTo>
                  <a:lnTo>
                    <a:pt x="112" y="72"/>
                  </a:lnTo>
                  <a:lnTo>
                    <a:pt x="104" y="76"/>
                  </a:lnTo>
                  <a:lnTo>
                    <a:pt x="98" y="82"/>
                  </a:lnTo>
                  <a:lnTo>
                    <a:pt x="93" y="89"/>
                  </a:lnTo>
                  <a:lnTo>
                    <a:pt x="87" y="95"/>
                  </a:lnTo>
                  <a:lnTo>
                    <a:pt x="81" y="103"/>
                  </a:lnTo>
                  <a:lnTo>
                    <a:pt x="76" y="110"/>
                  </a:lnTo>
                  <a:lnTo>
                    <a:pt x="70" y="118"/>
                  </a:lnTo>
                  <a:lnTo>
                    <a:pt x="64" y="127"/>
                  </a:lnTo>
                  <a:lnTo>
                    <a:pt x="59" y="135"/>
                  </a:lnTo>
                  <a:lnTo>
                    <a:pt x="55" y="143"/>
                  </a:lnTo>
                  <a:lnTo>
                    <a:pt x="49" y="152"/>
                  </a:lnTo>
                  <a:lnTo>
                    <a:pt x="45" y="162"/>
                  </a:lnTo>
                  <a:lnTo>
                    <a:pt x="40" y="171"/>
                  </a:lnTo>
                  <a:lnTo>
                    <a:pt x="36" y="182"/>
                  </a:lnTo>
                  <a:lnTo>
                    <a:pt x="32" y="194"/>
                  </a:lnTo>
                  <a:lnTo>
                    <a:pt x="28" y="205"/>
                  </a:lnTo>
                  <a:lnTo>
                    <a:pt x="24" y="215"/>
                  </a:lnTo>
                  <a:lnTo>
                    <a:pt x="21" y="228"/>
                  </a:lnTo>
                  <a:lnTo>
                    <a:pt x="17" y="238"/>
                  </a:lnTo>
                  <a:lnTo>
                    <a:pt x="13" y="249"/>
                  </a:lnTo>
                  <a:lnTo>
                    <a:pt x="9" y="260"/>
                  </a:lnTo>
                  <a:lnTo>
                    <a:pt x="7" y="272"/>
                  </a:lnTo>
                  <a:lnTo>
                    <a:pt x="5" y="283"/>
                  </a:lnTo>
                  <a:lnTo>
                    <a:pt x="3" y="296"/>
                  </a:lnTo>
                  <a:lnTo>
                    <a:pt x="2" y="306"/>
                  </a:lnTo>
                  <a:lnTo>
                    <a:pt x="2" y="317"/>
                  </a:lnTo>
                  <a:lnTo>
                    <a:pt x="0" y="329"/>
                  </a:lnTo>
                  <a:lnTo>
                    <a:pt x="0" y="340"/>
                  </a:lnTo>
                  <a:lnTo>
                    <a:pt x="0" y="352"/>
                  </a:lnTo>
                  <a:lnTo>
                    <a:pt x="0" y="365"/>
                  </a:lnTo>
                  <a:lnTo>
                    <a:pt x="0" y="374"/>
                  </a:lnTo>
                  <a:lnTo>
                    <a:pt x="0" y="388"/>
                  </a:lnTo>
                  <a:lnTo>
                    <a:pt x="0" y="399"/>
                  </a:lnTo>
                  <a:lnTo>
                    <a:pt x="0" y="410"/>
                  </a:lnTo>
                  <a:lnTo>
                    <a:pt x="2" y="420"/>
                  </a:lnTo>
                  <a:lnTo>
                    <a:pt x="3" y="433"/>
                  </a:lnTo>
                  <a:lnTo>
                    <a:pt x="3" y="445"/>
                  </a:lnTo>
                  <a:lnTo>
                    <a:pt x="7" y="456"/>
                  </a:lnTo>
                  <a:lnTo>
                    <a:pt x="9" y="467"/>
                  </a:lnTo>
                  <a:lnTo>
                    <a:pt x="11" y="479"/>
                  </a:lnTo>
                  <a:lnTo>
                    <a:pt x="15" y="488"/>
                  </a:lnTo>
                  <a:lnTo>
                    <a:pt x="17" y="502"/>
                  </a:lnTo>
                  <a:lnTo>
                    <a:pt x="21" y="513"/>
                  </a:lnTo>
                  <a:lnTo>
                    <a:pt x="26" y="524"/>
                  </a:lnTo>
                  <a:lnTo>
                    <a:pt x="28" y="534"/>
                  </a:lnTo>
                  <a:lnTo>
                    <a:pt x="34" y="547"/>
                  </a:lnTo>
                  <a:lnTo>
                    <a:pt x="38" y="557"/>
                  </a:lnTo>
                  <a:lnTo>
                    <a:pt x="43" y="570"/>
                  </a:lnTo>
                  <a:lnTo>
                    <a:pt x="49" y="580"/>
                  </a:lnTo>
                  <a:lnTo>
                    <a:pt x="55" y="591"/>
                  </a:lnTo>
                  <a:lnTo>
                    <a:pt x="59" y="602"/>
                  </a:lnTo>
                  <a:lnTo>
                    <a:pt x="66" y="614"/>
                  </a:lnTo>
                  <a:lnTo>
                    <a:pt x="72" y="623"/>
                  </a:lnTo>
                  <a:lnTo>
                    <a:pt x="79" y="635"/>
                  </a:lnTo>
                  <a:lnTo>
                    <a:pt x="85" y="644"/>
                  </a:lnTo>
                  <a:lnTo>
                    <a:pt x="95" y="656"/>
                  </a:lnTo>
                  <a:lnTo>
                    <a:pt x="102" y="665"/>
                  </a:lnTo>
                  <a:lnTo>
                    <a:pt x="110" y="676"/>
                  </a:lnTo>
                  <a:lnTo>
                    <a:pt x="117" y="688"/>
                  </a:lnTo>
                  <a:lnTo>
                    <a:pt x="127" y="697"/>
                  </a:lnTo>
                  <a:lnTo>
                    <a:pt x="136" y="709"/>
                  </a:lnTo>
                  <a:lnTo>
                    <a:pt x="144" y="718"/>
                  </a:lnTo>
                  <a:lnTo>
                    <a:pt x="156" y="730"/>
                  </a:lnTo>
                  <a:lnTo>
                    <a:pt x="165" y="739"/>
                  </a:lnTo>
                  <a:lnTo>
                    <a:pt x="176" y="749"/>
                  </a:lnTo>
                  <a:lnTo>
                    <a:pt x="186" y="758"/>
                  </a:lnTo>
                  <a:lnTo>
                    <a:pt x="195" y="770"/>
                  </a:lnTo>
                  <a:lnTo>
                    <a:pt x="207" y="779"/>
                  </a:lnTo>
                  <a:lnTo>
                    <a:pt x="218" y="789"/>
                  </a:lnTo>
                  <a:lnTo>
                    <a:pt x="230" y="798"/>
                  </a:lnTo>
                  <a:lnTo>
                    <a:pt x="241" y="809"/>
                  </a:lnTo>
                  <a:lnTo>
                    <a:pt x="254" y="819"/>
                  </a:lnTo>
                  <a:lnTo>
                    <a:pt x="268" y="827"/>
                  </a:lnTo>
                  <a:lnTo>
                    <a:pt x="281" y="836"/>
                  </a:lnTo>
                  <a:lnTo>
                    <a:pt x="294" y="846"/>
                  </a:lnTo>
                  <a:lnTo>
                    <a:pt x="308" y="855"/>
                  </a:lnTo>
                  <a:lnTo>
                    <a:pt x="321" y="865"/>
                  </a:lnTo>
                  <a:lnTo>
                    <a:pt x="336" y="872"/>
                  </a:lnTo>
                  <a:lnTo>
                    <a:pt x="351" y="882"/>
                  </a:lnTo>
                  <a:lnTo>
                    <a:pt x="368" y="891"/>
                  </a:lnTo>
                  <a:lnTo>
                    <a:pt x="368" y="891"/>
                  </a:lnTo>
                  <a:lnTo>
                    <a:pt x="374" y="893"/>
                  </a:lnTo>
                  <a:lnTo>
                    <a:pt x="376" y="893"/>
                  </a:lnTo>
                  <a:lnTo>
                    <a:pt x="382" y="897"/>
                  </a:lnTo>
                  <a:lnTo>
                    <a:pt x="386" y="897"/>
                  </a:lnTo>
                  <a:lnTo>
                    <a:pt x="393" y="899"/>
                  </a:lnTo>
                  <a:lnTo>
                    <a:pt x="399" y="901"/>
                  </a:lnTo>
                  <a:lnTo>
                    <a:pt x="405" y="903"/>
                  </a:lnTo>
                  <a:lnTo>
                    <a:pt x="412" y="904"/>
                  </a:lnTo>
                  <a:lnTo>
                    <a:pt x="422" y="908"/>
                  </a:lnTo>
                  <a:lnTo>
                    <a:pt x="431" y="908"/>
                  </a:lnTo>
                  <a:lnTo>
                    <a:pt x="441" y="912"/>
                  </a:lnTo>
                  <a:lnTo>
                    <a:pt x="450" y="914"/>
                  </a:lnTo>
                  <a:lnTo>
                    <a:pt x="462" y="918"/>
                  </a:lnTo>
                  <a:lnTo>
                    <a:pt x="471" y="918"/>
                  </a:lnTo>
                  <a:lnTo>
                    <a:pt x="484" y="920"/>
                  </a:lnTo>
                  <a:lnTo>
                    <a:pt x="494" y="920"/>
                  </a:lnTo>
                  <a:lnTo>
                    <a:pt x="507" y="923"/>
                  </a:lnTo>
                  <a:lnTo>
                    <a:pt x="519" y="923"/>
                  </a:lnTo>
                  <a:lnTo>
                    <a:pt x="532" y="925"/>
                  </a:lnTo>
                  <a:lnTo>
                    <a:pt x="545" y="925"/>
                  </a:lnTo>
                  <a:lnTo>
                    <a:pt x="559" y="927"/>
                  </a:lnTo>
                  <a:lnTo>
                    <a:pt x="572" y="925"/>
                  </a:lnTo>
                  <a:lnTo>
                    <a:pt x="585" y="925"/>
                  </a:lnTo>
                  <a:lnTo>
                    <a:pt x="600" y="925"/>
                  </a:lnTo>
                  <a:lnTo>
                    <a:pt x="614" y="925"/>
                  </a:lnTo>
                  <a:lnTo>
                    <a:pt x="629" y="923"/>
                  </a:lnTo>
                  <a:lnTo>
                    <a:pt x="642" y="920"/>
                  </a:lnTo>
                  <a:lnTo>
                    <a:pt x="657" y="918"/>
                  </a:lnTo>
                  <a:lnTo>
                    <a:pt x="673" y="918"/>
                  </a:lnTo>
                  <a:lnTo>
                    <a:pt x="686" y="912"/>
                  </a:lnTo>
                  <a:lnTo>
                    <a:pt x="701" y="908"/>
                  </a:lnTo>
                  <a:lnTo>
                    <a:pt x="714" y="903"/>
                  </a:lnTo>
                  <a:lnTo>
                    <a:pt x="730" y="899"/>
                  </a:lnTo>
                  <a:lnTo>
                    <a:pt x="743" y="891"/>
                  </a:lnTo>
                  <a:lnTo>
                    <a:pt x="758" y="885"/>
                  </a:lnTo>
                  <a:lnTo>
                    <a:pt x="771" y="878"/>
                  </a:lnTo>
                  <a:lnTo>
                    <a:pt x="787" y="870"/>
                  </a:lnTo>
                  <a:lnTo>
                    <a:pt x="800" y="859"/>
                  </a:lnTo>
                  <a:lnTo>
                    <a:pt x="813" y="849"/>
                  </a:lnTo>
                  <a:lnTo>
                    <a:pt x="827" y="838"/>
                  </a:lnTo>
                  <a:lnTo>
                    <a:pt x="840" y="827"/>
                  </a:lnTo>
                  <a:lnTo>
                    <a:pt x="853" y="813"/>
                  </a:lnTo>
                  <a:lnTo>
                    <a:pt x="866" y="802"/>
                  </a:lnTo>
                  <a:lnTo>
                    <a:pt x="878" y="787"/>
                  </a:lnTo>
                  <a:lnTo>
                    <a:pt x="889" y="773"/>
                  </a:lnTo>
                  <a:lnTo>
                    <a:pt x="901" y="756"/>
                  </a:lnTo>
                  <a:lnTo>
                    <a:pt x="912" y="739"/>
                  </a:lnTo>
                  <a:lnTo>
                    <a:pt x="922" y="720"/>
                  </a:lnTo>
                  <a:lnTo>
                    <a:pt x="931" y="701"/>
                  </a:lnTo>
                  <a:lnTo>
                    <a:pt x="941" y="680"/>
                  </a:lnTo>
                  <a:lnTo>
                    <a:pt x="950" y="657"/>
                  </a:lnTo>
                  <a:lnTo>
                    <a:pt x="958" y="635"/>
                  </a:lnTo>
                  <a:lnTo>
                    <a:pt x="967" y="612"/>
                  </a:lnTo>
                  <a:lnTo>
                    <a:pt x="973" y="585"/>
                  </a:lnTo>
                  <a:lnTo>
                    <a:pt x="981" y="559"/>
                  </a:lnTo>
                  <a:lnTo>
                    <a:pt x="984" y="532"/>
                  </a:lnTo>
                  <a:lnTo>
                    <a:pt x="990" y="502"/>
                  </a:lnTo>
                  <a:lnTo>
                    <a:pt x="994" y="471"/>
                  </a:lnTo>
                  <a:lnTo>
                    <a:pt x="998" y="439"/>
                  </a:lnTo>
                  <a:lnTo>
                    <a:pt x="1001" y="407"/>
                  </a:lnTo>
                  <a:lnTo>
                    <a:pt x="1003" y="372"/>
                  </a:lnTo>
                  <a:lnTo>
                    <a:pt x="960" y="365"/>
                  </a:lnTo>
                  <a:lnTo>
                    <a:pt x="958" y="365"/>
                  </a:lnTo>
                  <a:lnTo>
                    <a:pt x="958" y="371"/>
                  </a:lnTo>
                  <a:lnTo>
                    <a:pt x="958" y="374"/>
                  </a:lnTo>
                  <a:lnTo>
                    <a:pt x="958" y="386"/>
                  </a:lnTo>
                  <a:lnTo>
                    <a:pt x="956" y="390"/>
                  </a:lnTo>
                  <a:lnTo>
                    <a:pt x="956" y="395"/>
                  </a:lnTo>
                  <a:lnTo>
                    <a:pt x="956" y="401"/>
                  </a:lnTo>
                  <a:lnTo>
                    <a:pt x="956" y="410"/>
                  </a:lnTo>
                  <a:lnTo>
                    <a:pt x="954" y="416"/>
                  </a:lnTo>
                  <a:lnTo>
                    <a:pt x="954" y="424"/>
                  </a:lnTo>
                  <a:lnTo>
                    <a:pt x="952" y="431"/>
                  </a:lnTo>
                  <a:lnTo>
                    <a:pt x="952" y="441"/>
                  </a:lnTo>
                  <a:lnTo>
                    <a:pt x="950" y="450"/>
                  </a:lnTo>
                  <a:lnTo>
                    <a:pt x="948" y="460"/>
                  </a:lnTo>
                  <a:lnTo>
                    <a:pt x="946" y="469"/>
                  </a:lnTo>
                  <a:lnTo>
                    <a:pt x="944" y="479"/>
                  </a:lnTo>
                  <a:lnTo>
                    <a:pt x="943" y="488"/>
                  </a:lnTo>
                  <a:lnTo>
                    <a:pt x="943" y="500"/>
                  </a:lnTo>
                  <a:lnTo>
                    <a:pt x="941" y="511"/>
                  </a:lnTo>
                  <a:lnTo>
                    <a:pt x="939" y="523"/>
                  </a:lnTo>
                  <a:lnTo>
                    <a:pt x="935" y="532"/>
                  </a:lnTo>
                  <a:lnTo>
                    <a:pt x="933" y="545"/>
                  </a:lnTo>
                  <a:lnTo>
                    <a:pt x="929" y="555"/>
                  </a:lnTo>
                  <a:lnTo>
                    <a:pt x="927" y="568"/>
                  </a:lnTo>
                  <a:lnTo>
                    <a:pt x="922" y="580"/>
                  </a:lnTo>
                  <a:lnTo>
                    <a:pt x="920" y="593"/>
                  </a:lnTo>
                  <a:lnTo>
                    <a:pt x="916" y="602"/>
                  </a:lnTo>
                  <a:lnTo>
                    <a:pt x="912" y="616"/>
                  </a:lnTo>
                  <a:lnTo>
                    <a:pt x="906" y="627"/>
                  </a:lnTo>
                  <a:lnTo>
                    <a:pt x="901" y="640"/>
                  </a:lnTo>
                  <a:lnTo>
                    <a:pt x="895" y="650"/>
                  </a:lnTo>
                  <a:lnTo>
                    <a:pt x="891" y="663"/>
                  </a:lnTo>
                  <a:lnTo>
                    <a:pt x="885" y="675"/>
                  </a:lnTo>
                  <a:lnTo>
                    <a:pt x="880" y="686"/>
                  </a:lnTo>
                  <a:lnTo>
                    <a:pt x="874" y="697"/>
                  </a:lnTo>
                  <a:lnTo>
                    <a:pt x="868" y="709"/>
                  </a:lnTo>
                  <a:lnTo>
                    <a:pt x="861" y="718"/>
                  </a:lnTo>
                  <a:lnTo>
                    <a:pt x="853" y="730"/>
                  </a:lnTo>
                  <a:lnTo>
                    <a:pt x="846" y="741"/>
                  </a:lnTo>
                  <a:lnTo>
                    <a:pt x="838" y="752"/>
                  </a:lnTo>
                  <a:lnTo>
                    <a:pt x="830" y="762"/>
                  </a:lnTo>
                  <a:lnTo>
                    <a:pt x="821" y="771"/>
                  </a:lnTo>
                  <a:lnTo>
                    <a:pt x="813" y="783"/>
                  </a:lnTo>
                  <a:lnTo>
                    <a:pt x="804" y="792"/>
                  </a:lnTo>
                  <a:lnTo>
                    <a:pt x="792" y="800"/>
                  </a:lnTo>
                  <a:lnTo>
                    <a:pt x="783" y="809"/>
                  </a:lnTo>
                  <a:lnTo>
                    <a:pt x="771" y="817"/>
                  </a:lnTo>
                  <a:lnTo>
                    <a:pt x="762" y="827"/>
                  </a:lnTo>
                  <a:lnTo>
                    <a:pt x="751" y="832"/>
                  </a:lnTo>
                  <a:lnTo>
                    <a:pt x="737" y="840"/>
                  </a:lnTo>
                  <a:lnTo>
                    <a:pt x="726" y="846"/>
                  </a:lnTo>
                  <a:lnTo>
                    <a:pt x="714" y="853"/>
                  </a:lnTo>
                  <a:lnTo>
                    <a:pt x="699" y="857"/>
                  </a:lnTo>
                  <a:lnTo>
                    <a:pt x="686" y="863"/>
                  </a:lnTo>
                  <a:lnTo>
                    <a:pt x="671" y="866"/>
                  </a:lnTo>
                  <a:lnTo>
                    <a:pt x="657" y="872"/>
                  </a:lnTo>
                  <a:lnTo>
                    <a:pt x="642" y="874"/>
                  </a:lnTo>
                  <a:lnTo>
                    <a:pt x="627" y="878"/>
                  </a:lnTo>
                  <a:lnTo>
                    <a:pt x="610" y="878"/>
                  </a:lnTo>
                  <a:lnTo>
                    <a:pt x="595" y="880"/>
                  </a:lnTo>
                  <a:lnTo>
                    <a:pt x="576" y="880"/>
                  </a:lnTo>
                  <a:lnTo>
                    <a:pt x="559" y="880"/>
                  </a:lnTo>
                  <a:lnTo>
                    <a:pt x="541" y="878"/>
                  </a:lnTo>
                  <a:lnTo>
                    <a:pt x="526" y="878"/>
                  </a:lnTo>
                  <a:lnTo>
                    <a:pt x="509" y="874"/>
                  </a:lnTo>
                  <a:lnTo>
                    <a:pt x="492" y="872"/>
                  </a:lnTo>
                  <a:lnTo>
                    <a:pt x="477" y="870"/>
                  </a:lnTo>
                  <a:lnTo>
                    <a:pt x="463" y="866"/>
                  </a:lnTo>
                  <a:lnTo>
                    <a:pt x="446" y="861"/>
                  </a:lnTo>
                  <a:lnTo>
                    <a:pt x="431" y="857"/>
                  </a:lnTo>
                  <a:lnTo>
                    <a:pt x="416" y="851"/>
                  </a:lnTo>
                  <a:lnTo>
                    <a:pt x="403" y="846"/>
                  </a:lnTo>
                  <a:lnTo>
                    <a:pt x="386" y="840"/>
                  </a:lnTo>
                  <a:lnTo>
                    <a:pt x="372" y="832"/>
                  </a:lnTo>
                  <a:lnTo>
                    <a:pt x="359" y="827"/>
                  </a:lnTo>
                  <a:lnTo>
                    <a:pt x="346" y="819"/>
                  </a:lnTo>
                  <a:lnTo>
                    <a:pt x="330" y="811"/>
                  </a:lnTo>
                  <a:lnTo>
                    <a:pt x="317" y="802"/>
                  </a:lnTo>
                  <a:lnTo>
                    <a:pt x="306" y="792"/>
                  </a:lnTo>
                  <a:lnTo>
                    <a:pt x="292" y="785"/>
                  </a:lnTo>
                  <a:lnTo>
                    <a:pt x="279" y="775"/>
                  </a:lnTo>
                  <a:lnTo>
                    <a:pt x="268" y="766"/>
                  </a:lnTo>
                  <a:lnTo>
                    <a:pt x="254" y="756"/>
                  </a:lnTo>
                  <a:lnTo>
                    <a:pt x="245" y="747"/>
                  </a:lnTo>
                  <a:lnTo>
                    <a:pt x="232" y="735"/>
                  </a:lnTo>
                  <a:lnTo>
                    <a:pt x="220" y="724"/>
                  </a:lnTo>
                  <a:lnTo>
                    <a:pt x="211" y="714"/>
                  </a:lnTo>
                  <a:lnTo>
                    <a:pt x="201" y="703"/>
                  </a:lnTo>
                  <a:lnTo>
                    <a:pt x="192" y="690"/>
                  </a:lnTo>
                  <a:lnTo>
                    <a:pt x="180" y="678"/>
                  </a:lnTo>
                  <a:lnTo>
                    <a:pt x="171" y="665"/>
                  </a:lnTo>
                  <a:lnTo>
                    <a:pt x="163" y="656"/>
                  </a:lnTo>
                  <a:lnTo>
                    <a:pt x="154" y="642"/>
                  </a:lnTo>
                  <a:lnTo>
                    <a:pt x="144" y="629"/>
                  </a:lnTo>
                  <a:lnTo>
                    <a:pt x="136" y="616"/>
                  </a:lnTo>
                  <a:lnTo>
                    <a:pt x="129" y="602"/>
                  </a:lnTo>
                  <a:lnTo>
                    <a:pt x="121" y="589"/>
                  </a:lnTo>
                  <a:lnTo>
                    <a:pt x="114" y="576"/>
                  </a:lnTo>
                  <a:lnTo>
                    <a:pt x="108" y="562"/>
                  </a:lnTo>
                  <a:lnTo>
                    <a:pt x="102" y="551"/>
                  </a:lnTo>
                  <a:lnTo>
                    <a:pt x="95" y="536"/>
                  </a:lnTo>
                  <a:lnTo>
                    <a:pt x="89" y="523"/>
                  </a:lnTo>
                  <a:lnTo>
                    <a:pt x="83" y="511"/>
                  </a:lnTo>
                  <a:lnTo>
                    <a:pt x="81" y="496"/>
                  </a:lnTo>
                  <a:lnTo>
                    <a:pt x="76" y="485"/>
                  </a:lnTo>
                  <a:lnTo>
                    <a:pt x="72" y="471"/>
                  </a:lnTo>
                  <a:lnTo>
                    <a:pt x="68" y="458"/>
                  </a:lnTo>
                  <a:lnTo>
                    <a:pt x="66" y="445"/>
                  </a:lnTo>
                  <a:lnTo>
                    <a:pt x="62" y="429"/>
                  </a:lnTo>
                  <a:lnTo>
                    <a:pt x="59" y="416"/>
                  </a:lnTo>
                  <a:lnTo>
                    <a:pt x="57" y="403"/>
                  </a:lnTo>
                  <a:lnTo>
                    <a:pt x="57" y="390"/>
                  </a:lnTo>
                  <a:lnTo>
                    <a:pt x="55" y="376"/>
                  </a:lnTo>
                  <a:lnTo>
                    <a:pt x="55" y="363"/>
                  </a:lnTo>
                  <a:lnTo>
                    <a:pt x="55" y="352"/>
                  </a:lnTo>
                  <a:lnTo>
                    <a:pt x="55" y="338"/>
                  </a:lnTo>
                  <a:lnTo>
                    <a:pt x="55" y="325"/>
                  </a:lnTo>
                  <a:lnTo>
                    <a:pt x="57" y="312"/>
                  </a:lnTo>
                  <a:lnTo>
                    <a:pt x="57" y="300"/>
                  </a:lnTo>
                  <a:lnTo>
                    <a:pt x="60" y="289"/>
                  </a:lnTo>
                  <a:lnTo>
                    <a:pt x="62" y="276"/>
                  </a:lnTo>
                  <a:lnTo>
                    <a:pt x="66" y="264"/>
                  </a:lnTo>
                  <a:lnTo>
                    <a:pt x="70" y="253"/>
                  </a:lnTo>
                  <a:lnTo>
                    <a:pt x="76" y="243"/>
                  </a:lnTo>
                  <a:lnTo>
                    <a:pt x="78" y="232"/>
                  </a:lnTo>
                  <a:lnTo>
                    <a:pt x="83" y="222"/>
                  </a:lnTo>
                  <a:lnTo>
                    <a:pt x="87" y="211"/>
                  </a:lnTo>
                  <a:lnTo>
                    <a:pt x="91" y="201"/>
                  </a:lnTo>
                  <a:lnTo>
                    <a:pt x="97" y="192"/>
                  </a:lnTo>
                  <a:lnTo>
                    <a:pt x="100" y="182"/>
                  </a:lnTo>
                  <a:lnTo>
                    <a:pt x="104" y="175"/>
                  </a:lnTo>
                  <a:lnTo>
                    <a:pt x="110" y="167"/>
                  </a:lnTo>
                  <a:lnTo>
                    <a:pt x="116" y="160"/>
                  </a:lnTo>
                  <a:lnTo>
                    <a:pt x="119" y="150"/>
                  </a:lnTo>
                  <a:lnTo>
                    <a:pt x="125" y="144"/>
                  </a:lnTo>
                  <a:lnTo>
                    <a:pt x="131" y="137"/>
                  </a:lnTo>
                  <a:lnTo>
                    <a:pt x="135" y="131"/>
                  </a:lnTo>
                  <a:lnTo>
                    <a:pt x="140" y="124"/>
                  </a:lnTo>
                  <a:lnTo>
                    <a:pt x="144" y="120"/>
                  </a:lnTo>
                  <a:lnTo>
                    <a:pt x="152" y="114"/>
                  </a:lnTo>
                  <a:lnTo>
                    <a:pt x="161" y="103"/>
                  </a:lnTo>
                  <a:lnTo>
                    <a:pt x="173" y="95"/>
                  </a:lnTo>
                  <a:lnTo>
                    <a:pt x="182" y="86"/>
                  </a:lnTo>
                  <a:lnTo>
                    <a:pt x="194" y="80"/>
                  </a:lnTo>
                  <a:lnTo>
                    <a:pt x="203" y="72"/>
                  </a:lnTo>
                  <a:lnTo>
                    <a:pt x="214" y="67"/>
                  </a:lnTo>
                  <a:lnTo>
                    <a:pt x="224" y="63"/>
                  </a:lnTo>
                  <a:lnTo>
                    <a:pt x="235" y="59"/>
                  </a:lnTo>
                  <a:lnTo>
                    <a:pt x="245" y="55"/>
                  </a:lnTo>
                  <a:lnTo>
                    <a:pt x="254" y="53"/>
                  </a:lnTo>
                  <a:lnTo>
                    <a:pt x="262" y="49"/>
                  </a:lnTo>
                  <a:lnTo>
                    <a:pt x="271" y="49"/>
                  </a:lnTo>
                  <a:lnTo>
                    <a:pt x="279" y="48"/>
                  </a:lnTo>
                  <a:lnTo>
                    <a:pt x="287" y="48"/>
                  </a:lnTo>
                  <a:lnTo>
                    <a:pt x="294" y="48"/>
                  </a:lnTo>
                  <a:lnTo>
                    <a:pt x="302" y="48"/>
                  </a:lnTo>
                  <a:lnTo>
                    <a:pt x="313" y="48"/>
                  </a:lnTo>
                  <a:lnTo>
                    <a:pt x="323" y="49"/>
                  </a:lnTo>
                  <a:lnTo>
                    <a:pt x="328" y="49"/>
                  </a:lnTo>
                  <a:lnTo>
                    <a:pt x="330" y="51"/>
                  </a:lnTo>
                  <a:lnTo>
                    <a:pt x="568" y="181"/>
                  </a:lnTo>
                  <a:lnTo>
                    <a:pt x="528" y="258"/>
                  </a:lnTo>
                  <a:lnTo>
                    <a:pt x="614" y="319"/>
                  </a:lnTo>
                  <a:lnTo>
                    <a:pt x="610" y="321"/>
                  </a:lnTo>
                  <a:lnTo>
                    <a:pt x="602" y="331"/>
                  </a:lnTo>
                  <a:lnTo>
                    <a:pt x="597" y="336"/>
                  </a:lnTo>
                  <a:lnTo>
                    <a:pt x="591" y="346"/>
                  </a:lnTo>
                  <a:lnTo>
                    <a:pt x="585" y="353"/>
                  </a:lnTo>
                  <a:lnTo>
                    <a:pt x="578" y="367"/>
                  </a:lnTo>
                  <a:lnTo>
                    <a:pt x="574" y="371"/>
                  </a:lnTo>
                  <a:lnTo>
                    <a:pt x="568" y="376"/>
                  </a:lnTo>
                  <a:lnTo>
                    <a:pt x="566" y="384"/>
                  </a:lnTo>
                  <a:lnTo>
                    <a:pt x="562" y="390"/>
                  </a:lnTo>
                  <a:lnTo>
                    <a:pt x="559" y="395"/>
                  </a:lnTo>
                  <a:lnTo>
                    <a:pt x="553" y="401"/>
                  </a:lnTo>
                  <a:lnTo>
                    <a:pt x="549" y="410"/>
                  </a:lnTo>
                  <a:lnTo>
                    <a:pt x="547" y="418"/>
                  </a:lnTo>
                  <a:lnTo>
                    <a:pt x="541" y="424"/>
                  </a:lnTo>
                  <a:lnTo>
                    <a:pt x="538" y="431"/>
                  </a:lnTo>
                  <a:lnTo>
                    <a:pt x="534" y="439"/>
                  </a:lnTo>
                  <a:lnTo>
                    <a:pt x="530" y="447"/>
                  </a:lnTo>
                  <a:lnTo>
                    <a:pt x="526" y="454"/>
                  </a:lnTo>
                  <a:lnTo>
                    <a:pt x="524" y="464"/>
                  </a:lnTo>
                  <a:lnTo>
                    <a:pt x="520" y="471"/>
                  </a:lnTo>
                  <a:lnTo>
                    <a:pt x="519" y="481"/>
                  </a:lnTo>
                  <a:lnTo>
                    <a:pt x="515" y="488"/>
                  </a:lnTo>
                  <a:lnTo>
                    <a:pt x="511" y="496"/>
                  </a:lnTo>
                  <a:lnTo>
                    <a:pt x="507" y="505"/>
                  </a:lnTo>
                  <a:lnTo>
                    <a:pt x="505" y="513"/>
                  </a:lnTo>
                  <a:lnTo>
                    <a:pt x="503" y="521"/>
                  </a:lnTo>
                  <a:lnTo>
                    <a:pt x="500" y="530"/>
                  </a:lnTo>
                  <a:lnTo>
                    <a:pt x="498" y="538"/>
                  </a:lnTo>
                  <a:lnTo>
                    <a:pt x="498" y="547"/>
                  </a:lnTo>
                  <a:lnTo>
                    <a:pt x="494" y="555"/>
                  </a:lnTo>
                  <a:lnTo>
                    <a:pt x="494" y="564"/>
                  </a:lnTo>
                  <a:lnTo>
                    <a:pt x="494" y="574"/>
                  </a:lnTo>
                  <a:lnTo>
                    <a:pt x="494" y="581"/>
                  </a:lnTo>
                  <a:lnTo>
                    <a:pt x="494" y="589"/>
                  </a:lnTo>
                  <a:lnTo>
                    <a:pt x="494" y="599"/>
                  </a:lnTo>
                  <a:lnTo>
                    <a:pt x="494" y="608"/>
                  </a:lnTo>
                  <a:lnTo>
                    <a:pt x="496" y="616"/>
                  </a:lnTo>
                  <a:lnTo>
                    <a:pt x="496" y="623"/>
                  </a:lnTo>
                  <a:lnTo>
                    <a:pt x="498" y="633"/>
                  </a:lnTo>
                  <a:lnTo>
                    <a:pt x="500" y="640"/>
                  </a:lnTo>
                  <a:lnTo>
                    <a:pt x="503" y="648"/>
                  </a:lnTo>
                  <a:lnTo>
                    <a:pt x="507" y="656"/>
                  </a:lnTo>
                  <a:lnTo>
                    <a:pt x="511" y="663"/>
                  </a:lnTo>
                  <a:lnTo>
                    <a:pt x="515" y="671"/>
                  </a:lnTo>
                  <a:lnTo>
                    <a:pt x="520" y="678"/>
                  </a:lnTo>
                  <a:lnTo>
                    <a:pt x="524" y="686"/>
                  </a:lnTo>
                  <a:lnTo>
                    <a:pt x="530" y="694"/>
                  </a:lnTo>
                  <a:lnTo>
                    <a:pt x="538" y="701"/>
                  </a:lnTo>
                  <a:lnTo>
                    <a:pt x="545" y="709"/>
                  </a:lnTo>
                  <a:lnTo>
                    <a:pt x="551" y="714"/>
                  </a:lnTo>
                  <a:lnTo>
                    <a:pt x="560" y="720"/>
                  </a:lnTo>
                  <a:lnTo>
                    <a:pt x="568" y="726"/>
                  </a:lnTo>
                  <a:lnTo>
                    <a:pt x="579" y="733"/>
                  </a:lnTo>
                  <a:lnTo>
                    <a:pt x="587" y="737"/>
                  </a:lnTo>
                  <a:lnTo>
                    <a:pt x="597" y="743"/>
                  </a:lnTo>
                  <a:lnTo>
                    <a:pt x="606" y="745"/>
                  </a:lnTo>
                  <a:lnTo>
                    <a:pt x="616" y="749"/>
                  </a:lnTo>
                  <a:lnTo>
                    <a:pt x="623" y="751"/>
                  </a:lnTo>
                  <a:lnTo>
                    <a:pt x="635" y="752"/>
                  </a:lnTo>
                  <a:lnTo>
                    <a:pt x="642" y="752"/>
                  </a:lnTo>
                  <a:lnTo>
                    <a:pt x="654" y="756"/>
                  </a:lnTo>
                  <a:lnTo>
                    <a:pt x="661" y="754"/>
                  </a:lnTo>
                  <a:lnTo>
                    <a:pt x="669" y="752"/>
                  </a:lnTo>
                  <a:lnTo>
                    <a:pt x="678" y="752"/>
                  </a:lnTo>
                  <a:lnTo>
                    <a:pt x="688" y="751"/>
                  </a:lnTo>
                  <a:lnTo>
                    <a:pt x="695" y="749"/>
                  </a:lnTo>
                  <a:lnTo>
                    <a:pt x="703" y="745"/>
                  </a:lnTo>
                  <a:lnTo>
                    <a:pt x="712" y="743"/>
                  </a:lnTo>
                  <a:lnTo>
                    <a:pt x="722" y="739"/>
                  </a:lnTo>
                  <a:lnTo>
                    <a:pt x="728" y="735"/>
                  </a:lnTo>
                  <a:lnTo>
                    <a:pt x="737" y="732"/>
                  </a:lnTo>
                  <a:lnTo>
                    <a:pt x="743" y="726"/>
                  </a:lnTo>
                  <a:lnTo>
                    <a:pt x="752" y="722"/>
                  </a:lnTo>
                  <a:lnTo>
                    <a:pt x="758" y="716"/>
                  </a:lnTo>
                  <a:lnTo>
                    <a:pt x="766" y="711"/>
                  </a:lnTo>
                  <a:lnTo>
                    <a:pt x="773" y="703"/>
                  </a:lnTo>
                  <a:lnTo>
                    <a:pt x="783" y="697"/>
                  </a:lnTo>
                  <a:lnTo>
                    <a:pt x="789" y="690"/>
                  </a:lnTo>
                  <a:lnTo>
                    <a:pt x="794" y="684"/>
                  </a:lnTo>
                  <a:lnTo>
                    <a:pt x="802" y="676"/>
                  </a:lnTo>
                  <a:lnTo>
                    <a:pt x="808" y="671"/>
                  </a:lnTo>
                  <a:lnTo>
                    <a:pt x="815" y="663"/>
                  </a:lnTo>
                  <a:lnTo>
                    <a:pt x="821" y="656"/>
                  </a:lnTo>
                  <a:lnTo>
                    <a:pt x="828" y="648"/>
                  </a:lnTo>
                  <a:lnTo>
                    <a:pt x="834" y="640"/>
                  </a:lnTo>
                  <a:lnTo>
                    <a:pt x="840" y="633"/>
                  </a:lnTo>
                  <a:lnTo>
                    <a:pt x="846" y="623"/>
                  </a:lnTo>
                  <a:lnTo>
                    <a:pt x="851" y="616"/>
                  </a:lnTo>
                  <a:lnTo>
                    <a:pt x="855" y="608"/>
                  </a:lnTo>
                  <a:lnTo>
                    <a:pt x="861" y="600"/>
                  </a:lnTo>
                  <a:lnTo>
                    <a:pt x="866" y="593"/>
                  </a:lnTo>
                  <a:lnTo>
                    <a:pt x="872" y="583"/>
                  </a:lnTo>
                  <a:lnTo>
                    <a:pt x="876" y="576"/>
                  </a:lnTo>
                  <a:lnTo>
                    <a:pt x="880" y="568"/>
                  </a:lnTo>
                  <a:lnTo>
                    <a:pt x="885" y="561"/>
                  </a:lnTo>
                  <a:lnTo>
                    <a:pt x="889" y="553"/>
                  </a:lnTo>
                  <a:lnTo>
                    <a:pt x="893" y="545"/>
                  </a:lnTo>
                  <a:lnTo>
                    <a:pt x="897" y="538"/>
                  </a:lnTo>
                  <a:lnTo>
                    <a:pt x="901" y="532"/>
                  </a:lnTo>
                  <a:lnTo>
                    <a:pt x="904" y="524"/>
                  </a:lnTo>
                  <a:lnTo>
                    <a:pt x="908" y="519"/>
                  </a:lnTo>
                  <a:lnTo>
                    <a:pt x="912" y="511"/>
                  </a:lnTo>
                  <a:lnTo>
                    <a:pt x="914" y="505"/>
                  </a:lnTo>
                  <a:lnTo>
                    <a:pt x="916" y="498"/>
                  </a:lnTo>
                  <a:lnTo>
                    <a:pt x="920" y="494"/>
                  </a:lnTo>
                  <a:lnTo>
                    <a:pt x="923" y="483"/>
                  </a:lnTo>
                  <a:lnTo>
                    <a:pt x="929" y="475"/>
                  </a:lnTo>
                  <a:lnTo>
                    <a:pt x="931" y="467"/>
                  </a:lnTo>
                  <a:lnTo>
                    <a:pt x="935" y="462"/>
                  </a:lnTo>
                  <a:lnTo>
                    <a:pt x="935" y="460"/>
                  </a:lnTo>
                  <a:lnTo>
                    <a:pt x="937" y="460"/>
                  </a:lnTo>
                  <a:lnTo>
                    <a:pt x="906" y="418"/>
                  </a:lnTo>
                  <a:lnTo>
                    <a:pt x="904" y="418"/>
                  </a:lnTo>
                  <a:lnTo>
                    <a:pt x="903" y="420"/>
                  </a:lnTo>
                  <a:lnTo>
                    <a:pt x="901" y="424"/>
                  </a:lnTo>
                  <a:lnTo>
                    <a:pt x="899" y="431"/>
                  </a:lnTo>
                  <a:lnTo>
                    <a:pt x="895" y="439"/>
                  </a:lnTo>
                  <a:lnTo>
                    <a:pt x="891" y="447"/>
                  </a:lnTo>
                  <a:lnTo>
                    <a:pt x="887" y="458"/>
                  </a:lnTo>
                  <a:lnTo>
                    <a:pt x="882" y="469"/>
                  </a:lnTo>
                  <a:lnTo>
                    <a:pt x="880" y="475"/>
                  </a:lnTo>
                  <a:lnTo>
                    <a:pt x="876" y="481"/>
                  </a:lnTo>
                  <a:lnTo>
                    <a:pt x="872" y="486"/>
                  </a:lnTo>
                  <a:lnTo>
                    <a:pt x="868" y="494"/>
                  </a:lnTo>
                  <a:lnTo>
                    <a:pt x="865" y="500"/>
                  </a:lnTo>
                  <a:lnTo>
                    <a:pt x="861" y="507"/>
                  </a:lnTo>
                  <a:lnTo>
                    <a:pt x="859" y="515"/>
                  </a:lnTo>
                  <a:lnTo>
                    <a:pt x="855" y="523"/>
                  </a:lnTo>
                  <a:lnTo>
                    <a:pt x="851" y="528"/>
                  </a:lnTo>
                  <a:lnTo>
                    <a:pt x="846" y="536"/>
                  </a:lnTo>
                  <a:lnTo>
                    <a:pt x="842" y="543"/>
                  </a:lnTo>
                  <a:lnTo>
                    <a:pt x="838" y="551"/>
                  </a:lnTo>
                  <a:lnTo>
                    <a:pt x="832" y="557"/>
                  </a:lnTo>
                  <a:lnTo>
                    <a:pt x="828" y="566"/>
                  </a:lnTo>
                  <a:lnTo>
                    <a:pt x="825" y="574"/>
                  </a:lnTo>
                  <a:lnTo>
                    <a:pt x="819" y="581"/>
                  </a:lnTo>
                  <a:lnTo>
                    <a:pt x="813" y="587"/>
                  </a:lnTo>
                  <a:lnTo>
                    <a:pt x="808" y="595"/>
                  </a:lnTo>
                  <a:lnTo>
                    <a:pt x="804" y="600"/>
                  </a:lnTo>
                  <a:lnTo>
                    <a:pt x="798" y="608"/>
                  </a:lnTo>
                  <a:lnTo>
                    <a:pt x="792" y="614"/>
                  </a:lnTo>
                  <a:lnTo>
                    <a:pt x="787" y="621"/>
                  </a:lnTo>
                  <a:lnTo>
                    <a:pt x="781" y="627"/>
                  </a:lnTo>
                  <a:lnTo>
                    <a:pt x="775" y="635"/>
                  </a:lnTo>
                  <a:lnTo>
                    <a:pt x="770" y="640"/>
                  </a:lnTo>
                  <a:lnTo>
                    <a:pt x="762" y="644"/>
                  </a:lnTo>
                  <a:lnTo>
                    <a:pt x="756" y="650"/>
                  </a:lnTo>
                  <a:lnTo>
                    <a:pt x="751" y="657"/>
                  </a:lnTo>
                  <a:lnTo>
                    <a:pt x="743" y="661"/>
                  </a:lnTo>
                  <a:lnTo>
                    <a:pt x="737" y="667"/>
                  </a:lnTo>
                  <a:lnTo>
                    <a:pt x="730" y="671"/>
                  </a:lnTo>
                  <a:lnTo>
                    <a:pt x="724" y="676"/>
                  </a:lnTo>
                  <a:lnTo>
                    <a:pt x="716" y="680"/>
                  </a:lnTo>
                  <a:lnTo>
                    <a:pt x="711" y="684"/>
                  </a:lnTo>
                  <a:lnTo>
                    <a:pt x="703" y="688"/>
                  </a:lnTo>
                  <a:lnTo>
                    <a:pt x="695" y="690"/>
                  </a:lnTo>
                  <a:lnTo>
                    <a:pt x="688" y="692"/>
                  </a:lnTo>
                  <a:lnTo>
                    <a:pt x="682" y="694"/>
                  </a:lnTo>
                  <a:lnTo>
                    <a:pt x="674" y="695"/>
                  </a:lnTo>
                  <a:lnTo>
                    <a:pt x="667" y="697"/>
                  </a:lnTo>
                  <a:lnTo>
                    <a:pt x="657" y="697"/>
                  </a:lnTo>
                  <a:lnTo>
                    <a:pt x="652" y="697"/>
                  </a:lnTo>
                  <a:lnTo>
                    <a:pt x="642" y="697"/>
                  </a:lnTo>
                  <a:lnTo>
                    <a:pt x="636" y="697"/>
                  </a:lnTo>
                  <a:lnTo>
                    <a:pt x="627" y="695"/>
                  </a:lnTo>
                  <a:lnTo>
                    <a:pt x="621" y="694"/>
                  </a:lnTo>
                  <a:lnTo>
                    <a:pt x="612" y="690"/>
                  </a:lnTo>
                  <a:lnTo>
                    <a:pt x="606" y="688"/>
                  </a:lnTo>
                  <a:lnTo>
                    <a:pt x="597" y="684"/>
                  </a:lnTo>
                  <a:lnTo>
                    <a:pt x="589" y="678"/>
                  </a:lnTo>
                  <a:lnTo>
                    <a:pt x="581" y="675"/>
                  </a:lnTo>
                  <a:lnTo>
                    <a:pt x="576" y="671"/>
                  </a:lnTo>
                  <a:lnTo>
                    <a:pt x="566" y="659"/>
                  </a:lnTo>
                  <a:lnTo>
                    <a:pt x="559" y="650"/>
                  </a:lnTo>
                  <a:lnTo>
                    <a:pt x="553" y="642"/>
                  </a:lnTo>
                  <a:lnTo>
                    <a:pt x="549" y="637"/>
                  </a:lnTo>
                  <a:lnTo>
                    <a:pt x="547" y="631"/>
                  </a:lnTo>
                  <a:lnTo>
                    <a:pt x="545" y="625"/>
                  </a:lnTo>
                  <a:lnTo>
                    <a:pt x="541" y="618"/>
                  </a:lnTo>
                  <a:lnTo>
                    <a:pt x="541" y="612"/>
                  </a:lnTo>
                  <a:lnTo>
                    <a:pt x="541" y="606"/>
                  </a:lnTo>
                  <a:lnTo>
                    <a:pt x="541" y="599"/>
                  </a:lnTo>
                  <a:lnTo>
                    <a:pt x="539" y="589"/>
                  </a:lnTo>
                  <a:lnTo>
                    <a:pt x="539" y="583"/>
                  </a:lnTo>
                  <a:lnTo>
                    <a:pt x="539" y="574"/>
                  </a:lnTo>
                  <a:lnTo>
                    <a:pt x="541" y="568"/>
                  </a:lnTo>
                  <a:lnTo>
                    <a:pt x="541" y="559"/>
                  </a:lnTo>
                  <a:lnTo>
                    <a:pt x="543" y="553"/>
                  </a:lnTo>
                  <a:lnTo>
                    <a:pt x="545" y="543"/>
                  </a:lnTo>
                  <a:lnTo>
                    <a:pt x="547" y="536"/>
                  </a:lnTo>
                  <a:lnTo>
                    <a:pt x="549" y="528"/>
                  </a:lnTo>
                  <a:lnTo>
                    <a:pt x="551" y="521"/>
                  </a:lnTo>
                  <a:lnTo>
                    <a:pt x="555" y="513"/>
                  </a:lnTo>
                  <a:lnTo>
                    <a:pt x="559" y="505"/>
                  </a:lnTo>
                  <a:lnTo>
                    <a:pt x="560" y="496"/>
                  </a:lnTo>
                  <a:lnTo>
                    <a:pt x="564" y="488"/>
                  </a:lnTo>
                  <a:lnTo>
                    <a:pt x="568" y="481"/>
                  </a:lnTo>
                  <a:lnTo>
                    <a:pt x="572" y="473"/>
                  </a:lnTo>
                  <a:lnTo>
                    <a:pt x="576" y="466"/>
                  </a:lnTo>
                  <a:lnTo>
                    <a:pt x="579" y="458"/>
                  </a:lnTo>
                  <a:lnTo>
                    <a:pt x="581" y="448"/>
                  </a:lnTo>
                  <a:lnTo>
                    <a:pt x="587" y="441"/>
                  </a:lnTo>
                  <a:lnTo>
                    <a:pt x="589" y="433"/>
                  </a:lnTo>
                  <a:lnTo>
                    <a:pt x="595" y="426"/>
                  </a:lnTo>
                  <a:lnTo>
                    <a:pt x="598" y="418"/>
                  </a:lnTo>
                  <a:lnTo>
                    <a:pt x="604" y="410"/>
                  </a:lnTo>
                  <a:lnTo>
                    <a:pt x="608" y="403"/>
                  </a:lnTo>
                  <a:lnTo>
                    <a:pt x="612" y="397"/>
                  </a:lnTo>
                  <a:lnTo>
                    <a:pt x="616" y="388"/>
                  </a:lnTo>
                  <a:lnTo>
                    <a:pt x="621" y="382"/>
                  </a:lnTo>
                  <a:lnTo>
                    <a:pt x="625" y="374"/>
                  </a:lnTo>
                  <a:lnTo>
                    <a:pt x="629" y="369"/>
                  </a:lnTo>
                  <a:lnTo>
                    <a:pt x="635" y="363"/>
                  </a:lnTo>
                  <a:lnTo>
                    <a:pt x="640" y="357"/>
                  </a:lnTo>
                  <a:lnTo>
                    <a:pt x="642" y="352"/>
                  </a:lnTo>
                  <a:lnTo>
                    <a:pt x="648" y="344"/>
                  </a:lnTo>
                  <a:lnTo>
                    <a:pt x="650" y="338"/>
                  </a:lnTo>
                  <a:lnTo>
                    <a:pt x="655" y="334"/>
                  </a:lnTo>
                  <a:lnTo>
                    <a:pt x="661" y="325"/>
                  </a:lnTo>
                  <a:lnTo>
                    <a:pt x="669" y="317"/>
                  </a:lnTo>
                  <a:lnTo>
                    <a:pt x="674" y="310"/>
                  </a:lnTo>
                  <a:lnTo>
                    <a:pt x="680" y="304"/>
                  </a:lnTo>
                  <a:lnTo>
                    <a:pt x="684" y="298"/>
                  </a:lnTo>
                  <a:lnTo>
                    <a:pt x="688" y="296"/>
                  </a:lnTo>
                  <a:lnTo>
                    <a:pt x="597" y="249"/>
                  </a:lnTo>
                  <a:lnTo>
                    <a:pt x="642" y="163"/>
                  </a:lnTo>
                  <a:lnTo>
                    <a:pt x="642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reeform 47"/>
          <p:cNvSpPr>
            <a:spLocks/>
          </p:cNvSpPr>
          <p:nvPr/>
        </p:nvSpPr>
        <p:spPr bwMode="auto">
          <a:xfrm rot="21292377">
            <a:off x="7832976" y="3334892"/>
            <a:ext cx="202197" cy="264725"/>
          </a:xfrm>
          <a:custGeom>
            <a:avLst/>
            <a:gdLst>
              <a:gd name="T0" fmla="*/ 0 w 206"/>
              <a:gd name="T1" fmla="*/ 288 h 294"/>
              <a:gd name="T2" fmla="*/ 0 w 206"/>
              <a:gd name="T3" fmla="*/ 286 h 294"/>
              <a:gd name="T4" fmla="*/ 1 w 206"/>
              <a:gd name="T5" fmla="*/ 279 h 294"/>
              <a:gd name="T6" fmla="*/ 3 w 206"/>
              <a:gd name="T7" fmla="*/ 270 h 294"/>
              <a:gd name="T8" fmla="*/ 7 w 206"/>
              <a:gd name="T9" fmla="*/ 256 h 294"/>
              <a:gd name="T10" fmla="*/ 10 w 206"/>
              <a:gd name="T11" fmla="*/ 240 h 294"/>
              <a:gd name="T12" fmla="*/ 17 w 206"/>
              <a:gd name="T13" fmla="*/ 220 h 294"/>
              <a:gd name="T14" fmla="*/ 24 w 206"/>
              <a:gd name="T15" fmla="*/ 200 h 294"/>
              <a:gd name="T16" fmla="*/ 33 w 206"/>
              <a:gd name="T17" fmla="*/ 177 h 294"/>
              <a:gd name="T18" fmla="*/ 45 w 206"/>
              <a:gd name="T19" fmla="*/ 154 h 294"/>
              <a:gd name="T20" fmla="*/ 59 w 206"/>
              <a:gd name="T21" fmla="*/ 130 h 294"/>
              <a:gd name="T22" fmla="*/ 75 w 206"/>
              <a:gd name="T23" fmla="*/ 107 h 294"/>
              <a:gd name="T24" fmla="*/ 93 w 206"/>
              <a:gd name="T25" fmla="*/ 83 h 294"/>
              <a:gd name="T26" fmla="*/ 115 w 206"/>
              <a:gd name="T27" fmla="*/ 60 h 294"/>
              <a:gd name="T28" fmla="*/ 139 w 206"/>
              <a:gd name="T29" fmla="*/ 38 h 294"/>
              <a:gd name="T30" fmla="*/ 167 w 206"/>
              <a:gd name="T31" fmla="*/ 18 h 294"/>
              <a:gd name="T32" fmla="*/ 198 w 206"/>
              <a:gd name="T33" fmla="*/ 0 h 294"/>
              <a:gd name="T34" fmla="*/ 196 w 206"/>
              <a:gd name="T35" fmla="*/ 7 h 294"/>
              <a:gd name="T36" fmla="*/ 191 w 206"/>
              <a:gd name="T37" fmla="*/ 26 h 294"/>
              <a:gd name="T38" fmla="*/ 185 w 206"/>
              <a:gd name="T39" fmla="*/ 57 h 294"/>
              <a:gd name="T40" fmla="*/ 180 w 206"/>
              <a:gd name="T41" fmla="*/ 96 h 294"/>
              <a:gd name="T42" fmla="*/ 177 w 206"/>
              <a:gd name="T43" fmla="*/ 140 h 294"/>
              <a:gd name="T44" fmla="*/ 180 w 206"/>
              <a:gd name="T45" fmla="*/ 189 h 294"/>
              <a:gd name="T46" fmla="*/ 189 w 206"/>
              <a:gd name="T47" fmla="*/ 240 h 294"/>
              <a:gd name="T48" fmla="*/ 206 w 206"/>
              <a:gd name="T49" fmla="*/ 289 h 294"/>
              <a:gd name="T50" fmla="*/ 204 w 206"/>
              <a:gd name="T51" fmla="*/ 289 h 294"/>
              <a:gd name="T52" fmla="*/ 196 w 206"/>
              <a:gd name="T53" fmla="*/ 290 h 294"/>
              <a:gd name="T54" fmla="*/ 184 w 206"/>
              <a:gd name="T55" fmla="*/ 293 h 294"/>
              <a:gd name="T56" fmla="*/ 172 w 206"/>
              <a:gd name="T57" fmla="*/ 294 h 294"/>
              <a:gd name="T58" fmla="*/ 156 w 206"/>
              <a:gd name="T59" fmla="*/ 294 h 294"/>
              <a:gd name="T60" fmla="*/ 141 w 206"/>
              <a:gd name="T61" fmla="*/ 294 h 294"/>
              <a:gd name="T62" fmla="*/ 126 w 206"/>
              <a:gd name="T63" fmla="*/ 293 h 294"/>
              <a:gd name="T64" fmla="*/ 113 w 206"/>
              <a:gd name="T65" fmla="*/ 289 h 294"/>
              <a:gd name="T66" fmla="*/ 103 w 206"/>
              <a:gd name="T67" fmla="*/ 286 h 294"/>
              <a:gd name="T68" fmla="*/ 93 w 206"/>
              <a:gd name="T69" fmla="*/ 285 h 294"/>
              <a:gd name="T70" fmla="*/ 85 w 206"/>
              <a:gd name="T71" fmla="*/ 283 h 294"/>
              <a:gd name="T72" fmla="*/ 78 w 206"/>
              <a:gd name="T73" fmla="*/ 285 h 294"/>
              <a:gd name="T74" fmla="*/ 74 w 206"/>
              <a:gd name="T75" fmla="*/ 286 h 294"/>
              <a:gd name="T76" fmla="*/ 70 w 206"/>
              <a:gd name="T77" fmla="*/ 287 h 294"/>
              <a:gd name="T78" fmla="*/ 69 w 206"/>
              <a:gd name="T79" fmla="*/ 288 h 294"/>
              <a:gd name="T80" fmla="*/ 68 w 206"/>
              <a:gd name="T81" fmla="*/ 288 h 294"/>
              <a:gd name="T82" fmla="*/ 67 w 206"/>
              <a:gd name="T83" fmla="*/ 288 h 294"/>
              <a:gd name="T84" fmla="*/ 63 w 206"/>
              <a:gd name="T85" fmla="*/ 290 h 294"/>
              <a:gd name="T86" fmla="*/ 58 w 206"/>
              <a:gd name="T87" fmla="*/ 291 h 294"/>
              <a:gd name="T88" fmla="*/ 50 w 206"/>
              <a:gd name="T89" fmla="*/ 293 h 294"/>
              <a:gd name="T90" fmla="*/ 40 w 206"/>
              <a:gd name="T91" fmla="*/ 294 h 294"/>
              <a:gd name="T92" fmla="*/ 29 w 206"/>
              <a:gd name="T93" fmla="*/ 294 h 294"/>
              <a:gd name="T94" fmla="*/ 15 w 206"/>
              <a:gd name="T95" fmla="*/ 291 h 294"/>
              <a:gd name="T96" fmla="*/ 0 w 206"/>
              <a:gd name="T97" fmla="*/ 288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06" h="294">
                <a:moveTo>
                  <a:pt x="0" y="288"/>
                </a:moveTo>
                <a:lnTo>
                  <a:pt x="0" y="286"/>
                </a:lnTo>
                <a:lnTo>
                  <a:pt x="1" y="279"/>
                </a:lnTo>
                <a:lnTo>
                  <a:pt x="3" y="270"/>
                </a:lnTo>
                <a:lnTo>
                  <a:pt x="7" y="256"/>
                </a:lnTo>
                <a:lnTo>
                  <a:pt x="10" y="240"/>
                </a:lnTo>
                <a:lnTo>
                  <a:pt x="17" y="220"/>
                </a:lnTo>
                <a:lnTo>
                  <a:pt x="24" y="200"/>
                </a:lnTo>
                <a:lnTo>
                  <a:pt x="33" y="177"/>
                </a:lnTo>
                <a:lnTo>
                  <a:pt x="45" y="154"/>
                </a:lnTo>
                <a:lnTo>
                  <a:pt x="59" y="130"/>
                </a:lnTo>
                <a:lnTo>
                  <a:pt x="75" y="107"/>
                </a:lnTo>
                <a:lnTo>
                  <a:pt x="93" y="83"/>
                </a:lnTo>
                <a:lnTo>
                  <a:pt x="115" y="60"/>
                </a:lnTo>
                <a:lnTo>
                  <a:pt x="139" y="38"/>
                </a:lnTo>
                <a:lnTo>
                  <a:pt x="167" y="18"/>
                </a:lnTo>
                <a:lnTo>
                  <a:pt x="198" y="0"/>
                </a:lnTo>
                <a:lnTo>
                  <a:pt x="196" y="7"/>
                </a:lnTo>
                <a:lnTo>
                  <a:pt x="191" y="26"/>
                </a:lnTo>
                <a:lnTo>
                  <a:pt x="185" y="57"/>
                </a:lnTo>
                <a:lnTo>
                  <a:pt x="180" y="96"/>
                </a:lnTo>
                <a:lnTo>
                  <a:pt x="177" y="140"/>
                </a:lnTo>
                <a:lnTo>
                  <a:pt x="180" y="189"/>
                </a:lnTo>
                <a:lnTo>
                  <a:pt x="189" y="240"/>
                </a:lnTo>
                <a:lnTo>
                  <a:pt x="206" y="289"/>
                </a:lnTo>
                <a:lnTo>
                  <a:pt x="204" y="289"/>
                </a:lnTo>
                <a:lnTo>
                  <a:pt x="196" y="290"/>
                </a:lnTo>
                <a:lnTo>
                  <a:pt x="184" y="293"/>
                </a:lnTo>
                <a:lnTo>
                  <a:pt x="172" y="294"/>
                </a:lnTo>
                <a:lnTo>
                  <a:pt x="156" y="294"/>
                </a:lnTo>
                <a:lnTo>
                  <a:pt x="141" y="294"/>
                </a:lnTo>
                <a:lnTo>
                  <a:pt x="126" y="293"/>
                </a:lnTo>
                <a:lnTo>
                  <a:pt x="113" y="289"/>
                </a:lnTo>
                <a:lnTo>
                  <a:pt x="103" y="286"/>
                </a:lnTo>
                <a:lnTo>
                  <a:pt x="93" y="285"/>
                </a:lnTo>
                <a:lnTo>
                  <a:pt x="85" y="283"/>
                </a:lnTo>
                <a:lnTo>
                  <a:pt x="78" y="285"/>
                </a:lnTo>
                <a:lnTo>
                  <a:pt x="74" y="286"/>
                </a:lnTo>
                <a:lnTo>
                  <a:pt x="70" y="287"/>
                </a:lnTo>
                <a:lnTo>
                  <a:pt x="69" y="288"/>
                </a:lnTo>
                <a:lnTo>
                  <a:pt x="68" y="288"/>
                </a:lnTo>
                <a:lnTo>
                  <a:pt x="67" y="288"/>
                </a:lnTo>
                <a:lnTo>
                  <a:pt x="63" y="290"/>
                </a:lnTo>
                <a:lnTo>
                  <a:pt x="58" y="291"/>
                </a:lnTo>
                <a:lnTo>
                  <a:pt x="50" y="293"/>
                </a:lnTo>
                <a:lnTo>
                  <a:pt x="40" y="294"/>
                </a:lnTo>
                <a:lnTo>
                  <a:pt x="29" y="294"/>
                </a:lnTo>
                <a:lnTo>
                  <a:pt x="15" y="291"/>
                </a:lnTo>
                <a:lnTo>
                  <a:pt x="0" y="28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43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0575" y="1089025"/>
            <a:ext cx="6273800" cy="4705350"/>
          </a:xfrm>
          <a:prstGeom prst="rect">
            <a:avLst/>
          </a:prstGeom>
        </p:spPr>
      </p:pic>
      <p:pic>
        <p:nvPicPr>
          <p:cNvPr id="2050" name="Picture 2" descr="C:\Users\tjcoulston\AppData\Local\Microsoft\Windows\Temporary Internet Files\Content.IE5\LJEW6NJA\MP90040235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390144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jcoulston\AppData\Local\Microsoft\Windows\Temporary Internet Files\Content.IE5\N4253TBZ\MP90031406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3657600" cy="288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92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r="9610" b="3607"/>
          <a:stretch/>
        </p:blipFill>
        <p:spPr>
          <a:xfrm>
            <a:off x="232229" y="685800"/>
            <a:ext cx="8904514" cy="5444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93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36753" y="-1"/>
            <a:ext cx="189153" cy="7003365"/>
          </a:xfrm>
          <a:prstGeom prst="rect">
            <a:avLst/>
          </a:prstGeom>
          <a:solidFill>
            <a:srgbClr val="F5D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447800" y="0"/>
            <a:ext cx="12268200" cy="7010400"/>
            <a:chOff x="-1447802" y="0"/>
            <a:chExt cx="12268202" cy="6858000"/>
          </a:xfrm>
        </p:grpSpPr>
        <p:sp>
          <p:nvSpPr>
            <p:cNvPr id="3" name="Rectangle 2"/>
            <p:cNvSpPr/>
            <p:nvPr/>
          </p:nvSpPr>
          <p:spPr>
            <a:xfrm>
              <a:off x="8305800" y="0"/>
              <a:ext cx="838200" cy="6851118"/>
            </a:xfrm>
            <a:prstGeom prst="rect">
              <a:avLst/>
            </a:prstGeom>
            <a:solidFill>
              <a:srgbClr val="F5D5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C:\Users\tjcoulston\AppData\Local\Microsoft\Windows\Temporary Internet Files\Content.IE5\LZI0E5N8\MP900402356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4" y="0"/>
              <a:ext cx="8563897" cy="6851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8" b="99274" l="9941" r="98184">
                          <a14:backgroundMark x1="92283" y1="71852" x2="88652" y2="62470"/>
                          <a14:backgroundMark x1="89787" y1="69734" x2="85928" y2="65194"/>
                          <a14:backgroundMark x1="87971" y1="67010" x2="82751" y2="67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3" r="18378"/>
            <a:stretch/>
          </p:blipFill>
          <p:spPr>
            <a:xfrm rot="5400000">
              <a:off x="-1152834" y="-294968"/>
              <a:ext cx="6858000" cy="7447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6" name="Picture 12" descr="C:\Users\tjcoulston\AppData\Local\Microsoft\Windows\Temporary Internet Files\Content.IE5\LZI0E5N8\MP900314067[1]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0" b="8985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0541"/>
              <a:ext cx="4419600" cy="3484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3962400" y="2805231"/>
              <a:ext cx="4229003" cy="275736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>
                        <a:alpha val="70000"/>
                      </a:prstClr>
                    </a:outerShdw>
                  </a:effectLst>
                  <a:latin typeface="Gabriola" panose="04040605051002020D02" pitchFamily="82" charset="0"/>
                </a:rPr>
                <a:t>“Quote about spring and how Naudia wants to kill that butterfly”</a:t>
              </a:r>
            </a:p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abriola" panose="04040605051002020D02" pitchFamily="82" charset="0"/>
                </a:rPr>
                <a:t>Deep thought by Tina</a:t>
              </a:r>
              <a:endParaRPr lang="en-US" sz="1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805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PROJECT_OPEN" val="0"/>
  <p:tag name="ARTICULATE_SLIDE_COUNT" val="7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8&quot;&gt;&lt;property id=&quot;20148&quot; value=&quot;5&quot;/&gt;&lt;property id=&quot;20300&quot; value=&quot;Slide 4&quot;/&gt;&lt;property id=&quot;20307&quot; value=&quot;257&quot;/&gt;&lt;/object&gt;&lt;object type=&quot;3&quot; unique_id=&quot;10009&quot;&gt;&lt;property id=&quot;20148&quot; value=&quot;5&quot;/&gt;&lt;property id=&quot;20300&quot; value=&quot;Slide 2&quot;/&gt;&lt;property id=&quot;20307&quot; value=&quot;258&quot;/&gt;&lt;/object&gt;&lt;object type=&quot;3&quot; unique_id=&quot;10030&quot;&gt;&lt;property id=&quot;20148&quot; value=&quot;5&quot;/&gt;&lt;property id=&quot;20300&quot; value=&quot;Slide 3&quot;/&gt;&lt;property id=&quot;20307&quot; value=&quot;262&quot;/&gt;&lt;/object&gt;&lt;object type=&quot;3&quot; unique_id=&quot;10031&quot;&gt;&lt;property id=&quot;20148&quot; value=&quot;5&quot;/&gt;&lt;property id=&quot;20300&quot; value=&quot;Slide 5&quot;/&gt;&lt;property id=&quot;20307&quot; value=&quot;261&quot;/&gt;&lt;/object&gt;&lt;object type=&quot;3&quot; unique_id=&quot;10032&quot;&gt;&lt;property id=&quot;20148&quot; value=&quot;5&quot;/&gt;&lt;property id=&quot;20300&quot; value=&quot;Slide 6&quot;/&gt;&lt;property id=&quot;20307&quot; value=&quot;259&quot;/&gt;&lt;/object&gt;&lt;object type=&quot;3&quot; unique_id=&quot;10033&quot;&gt;&lt;property id=&quot;20148&quot; value=&quot;5&quot;/&gt;&lt;property id=&quot;20300&quot; value=&quot;Slide 7&quot;/&gt;&lt;property id=&quot;20307&quot; value=&quot;260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21</Words>
  <Application>Microsoft Office PowerPoint</Application>
  <PresentationFormat>On-screen Show (4:3)</PresentationFormat>
  <Paragraphs>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J Coulston</dc:creator>
  <cp:lastModifiedBy>Tina J Coulston</cp:lastModifiedBy>
  <cp:revision>12</cp:revision>
  <dcterms:created xsi:type="dcterms:W3CDTF">2014-06-02T03:45:01Z</dcterms:created>
  <dcterms:modified xsi:type="dcterms:W3CDTF">2014-06-04T18:19:45Z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433AD79D-B065-40E8-B1A5-C7C4DE01BD3A</vt:lpwstr>
  </property>
  <property fmtid="{D5CDD505-2E9C-101B-9397-08002B2CF9AE}" pid="3" name="ArticulatePath">
    <vt:lpwstr>PPT Image Transformation</vt:lpwstr>
  </property>
</Properties>
</file>